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9" r:id="rId2"/>
    <p:sldId id="260" r:id="rId3"/>
    <p:sldId id="282" r:id="rId4"/>
    <p:sldId id="256" r:id="rId5"/>
    <p:sldId id="283" r:id="rId6"/>
    <p:sldId id="284" r:id="rId7"/>
    <p:sldId id="285" r:id="rId8"/>
    <p:sldId id="286" r:id="rId9"/>
    <p:sldId id="289" r:id="rId10"/>
    <p:sldId id="287" r:id="rId11"/>
    <p:sldId id="288" r:id="rId1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8F7"/>
    <a:srgbClr val="FFD9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707" autoAdjust="0"/>
  </p:normalViewPr>
  <p:slideViewPr>
    <p:cSldViewPr snapToGrid="0">
      <p:cViewPr varScale="1">
        <p:scale>
          <a:sx n="100" d="100"/>
          <a:sy n="100" d="100"/>
        </p:scale>
        <p:origin x="95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E8D7B6-B282-4EFF-AFD9-B87042F567D7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E4AA68-98B7-4BC1-92BB-FF1DC70D7F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4374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80" name="Google Shape;8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5575" y="912813"/>
            <a:ext cx="4387850" cy="2468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" name="Google Shape;89;p2:notes"/>
          <p:cNvSpPr txBox="1">
            <a:spLocks noGrp="1"/>
          </p:cNvSpPr>
          <p:nvPr>
            <p:ph type="sldNum" idx="12"/>
          </p:nvPr>
        </p:nvSpPr>
        <p:spPr>
          <a:xfrm>
            <a:off x="5539469" y="6945398"/>
            <a:ext cx="4237795" cy="366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45675" rIns="91375" bIns="456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en-US" altLang="ja-JP"/>
              <a:t>2</a:t>
            </a:fld>
            <a:endParaRPr/>
          </a:p>
        </p:txBody>
      </p:sp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977953" y="3519037"/>
            <a:ext cx="7823620" cy="2879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45675" rIns="91375" bIns="456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050">
              <a:latin typeface="Meiryo"/>
              <a:ea typeface="Meiryo"/>
              <a:cs typeface="Meiryo"/>
              <a:sym typeface="Meiryo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1" name="Google Shape;671;p19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672" name="Google Shape;672;p19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lang="en-US" altLang="ja-JP"/>
              <a:t>3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63C32F-2A8E-EE4A-8482-0064648DD4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2C0638F-ECB0-013A-030A-1E03EE4DED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AB6BFE4-6BC0-2974-D31D-25F962274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C7D7F-514C-4570-B1AC-E53F09800CF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7F35D12-F71F-A501-0704-25A465AB2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3656D25-AF5F-876B-F631-48AE7C3EF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D1CF1-7DEF-468A-9D8B-62A87A993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5364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4F4EFD-4AB9-5375-E46D-861A541AD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6E68EC9-EDB0-11F6-70A1-46A31772C1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159A314-D391-3A47-C8AB-07F0FF54B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C7D7F-514C-4570-B1AC-E53F09800CF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E032710-C994-A337-177B-BFABD1EA8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8619691-5FED-A44B-C498-80D214F61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D1CF1-7DEF-468A-9D8B-62A87A993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2556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9674122-B30B-0C5A-D253-CA7168A5CB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7FFBCDC-4D61-F04E-64CC-5425E1F5C7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DA94D7C-6B8C-0B73-4717-F34304C07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C7D7F-514C-4570-B1AC-E53F09800CF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295680D-D442-6B03-9660-B1D9884AA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E32067E-CE06-2F31-F4FA-AD06AC26C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D1CF1-7DEF-468A-9D8B-62A87A993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1739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733575-8361-A177-5F73-5D71815D8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B5EB492-5DD6-BDA8-B3BE-E3E72FD15E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DBE723C-DC4F-93FA-9294-ABB82AB29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C7D7F-514C-4570-B1AC-E53F09800CF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5C3BF59-A956-0EB9-BAAC-EB928FEF2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A791392-C812-A007-DD09-9A606E729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D1CF1-7DEF-468A-9D8B-62A87A993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995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FCE06DF-7A2A-DFC8-F391-F2B97902F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A2DAAA3-A3DD-4B5C-AEC9-EAD124DBDD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00181BB-BB11-AAA7-6877-A78A332A3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C7D7F-514C-4570-B1AC-E53F09800CF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0F5ACAF-07B8-FB5F-33A0-3A1FAAA41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E97B455-F5C2-F9D5-653C-A630DE635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D1CF1-7DEF-468A-9D8B-62A87A993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0507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2930BD-3CE3-7ABA-A6FE-51DC178F9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5892E56-98EF-2617-7685-C627F512D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798D48E-5F8F-72E0-8C3E-566F261507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5BB4746-547B-57D1-EF10-D7CBF06C6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C7D7F-514C-4570-B1AC-E53F09800CF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62DE56B-AB3D-171E-CB0E-72F8086F1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E7B0BBE-2755-50F7-81A8-1CCE838CD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D1CF1-7DEF-468A-9D8B-62A87A993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796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16F944-346A-1DE6-F531-DD51A473B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395F42F-B5A9-2EE8-04A1-87F4CD9E68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EF96BFC-A7DF-69DC-07EF-9EC72049EC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B02F887-2F2A-00F3-92B6-028B8C539E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616158B-343E-65D5-1C78-56D537FC0E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6C3E841-C0FD-262A-8788-C6C6C3657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C7D7F-514C-4570-B1AC-E53F09800CF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1F2EFD8-2EF4-21DB-D925-8C8E508A3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243E529-6E7B-19B8-8E52-3426CAC15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D1CF1-7DEF-468A-9D8B-62A87A993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5320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843A4E7-2DA1-5F94-D980-31940F9E1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303FFBE-CEC6-0C84-8DF5-AD4FB730C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C7D7F-514C-4570-B1AC-E53F09800CF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C0B6741-81EF-9B55-05DF-4A9A87AE0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42CC810-E335-A23A-92B6-B63C50FBD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D1CF1-7DEF-468A-9D8B-62A87A993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158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BBA0869-49DD-E9E5-0FE7-CE7450593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C7D7F-514C-4570-B1AC-E53F09800CF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32B8A17-EB10-3AE7-E4AE-8EB2E5F6D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63C6321-FDE4-5AFC-3719-B1985A230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D1CF1-7DEF-468A-9D8B-62A87A993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6065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DF9B4E-9903-7465-C25E-919BB2FED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478252D-B886-BC11-FB7D-20E2A1087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E61C67D-9A90-A069-81C5-AB1876F4B0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BB83768-88C2-6E9F-D5FC-3E21DC766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C7D7F-514C-4570-B1AC-E53F09800CF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4FAEA82-E4AB-9AB1-31E5-165142CCB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67C4E2C-6EA2-CF3F-03ED-CB26492A9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D1CF1-7DEF-468A-9D8B-62A87A993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313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D75D87-9E20-2FA5-D715-B3C9F4594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0913121-5559-CF11-FA7F-C87228612C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73D2CCF-3B95-B3FF-244D-694A885752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A2786C9-A491-B7F0-AA61-43D89993C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C7D7F-514C-4570-B1AC-E53F09800CF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08A968B-BC67-3062-2CCC-B0326F714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5207F0A-BEE9-E3A1-B1DA-84EBB9F1C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D1CF1-7DEF-468A-9D8B-62A87A993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2883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3161727-8E6E-3442-6F46-DAA71B43D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6B842CB-DDE2-4FFE-7E33-615083239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022B2C5-BB21-BB1A-24FD-C590BC0E0A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BC7D7F-514C-4570-B1AC-E53F09800CF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268543E-767B-49CC-139F-1A2E5ECCB3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3D74A48-1DE5-23B2-ACC2-47E5A15A1E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0D1CF1-7DEF-468A-9D8B-62A87A9934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2898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"/>
          <p:cNvSpPr txBox="1"/>
          <p:nvPr/>
        </p:nvSpPr>
        <p:spPr>
          <a:xfrm>
            <a:off x="3886200" y="3554718"/>
            <a:ext cx="512573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rgbClr val="000000"/>
              </a:buClr>
              <a:buSzPts val="2800"/>
            </a:pPr>
            <a:r>
              <a:rPr lang="en-US" altLang="ja-JP" sz="2800" dirty="0">
                <a:solidFill>
                  <a:schemeClr val="tx2"/>
                </a:solidFill>
              </a:rPr>
              <a:t>JavaScript</a:t>
            </a:r>
            <a:r>
              <a:rPr lang="ja-JP" altLang="en-US" sz="2800" dirty="0">
                <a:solidFill>
                  <a:schemeClr val="tx2"/>
                </a:solidFill>
              </a:rPr>
              <a:t>の設定確認方法</a:t>
            </a:r>
            <a:endParaRPr sz="1400" b="0" i="0" u="none" strike="noStrike" cap="none" dirty="0">
              <a:solidFill>
                <a:schemeClr val="tx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" name="Google Shape;83;p1" descr="ロゴ&#10;&#10;AI によって生成されたコンテンツは間違っている可能性があります。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86200" y="2514600"/>
            <a:ext cx="4171596" cy="104011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4" name="Google Shape;84;p1"/>
          <p:cNvCxnSpPr/>
          <p:nvPr/>
        </p:nvCxnSpPr>
        <p:spPr>
          <a:xfrm>
            <a:off x="3526342" y="3564550"/>
            <a:ext cx="5055941" cy="0"/>
          </a:xfrm>
          <a:prstGeom prst="straightConnector1">
            <a:avLst/>
          </a:prstGeom>
          <a:noFill/>
          <a:ln w="19050" cap="flat" cmpd="sng">
            <a:solidFill>
              <a:srgbClr val="003678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85" name="Google Shape;85;p1"/>
          <p:cNvSpPr txBox="1"/>
          <p:nvPr/>
        </p:nvSpPr>
        <p:spPr>
          <a:xfrm>
            <a:off x="9277716" y="652026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ja-JP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" name="Google Shape;86;p1" descr="ロゴ&#10;&#10;低い精度で自動的に生成された説明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72274" y="-2"/>
            <a:ext cx="1094298" cy="11914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083E6B-071B-FE44-EED5-08DC35FAB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Google Shape;676;p19">
            <a:extLst>
              <a:ext uri="{FF2B5EF4-FFF2-40B4-BE49-F238E27FC236}">
                <a16:creationId xmlns:a16="http://schemas.microsoft.com/office/drawing/2014/main" id="{7C63D4EA-4866-8208-FA35-3DDB5DC56298}"/>
              </a:ext>
            </a:extLst>
          </p:cNvPr>
          <p:cNvCxnSpPr>
            <a:cxnSpLocks/>
          </p:cNvCxnSpPr>
          <p:nvPr/>
        </p:nvCxnSpPr>
        <p:spPr>
          <a:xfrm>
            <a:off x="428482" y="766486"/>
            <a:ext cx="4734068" cy="0"/>
          </a:xfrm>
          <a:prstGeom prst="straightConnector1">
            <a:avLst/>
          </a:prstGeom>
          <a:noFill/>
          <a:ln w="19050" cap="flat" cmpd="sng">
            <a:solidFill>
              <a:srgbClr val="003678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" name="Google Shape;675;p19">
            <a:extLst>
              <a:ext uri="{FF2B5EF4-FFF2-40B4-BE49-F238E27FC236}">
                <a16:creationId xmlns:a16="http://schemas.microsoft.com/office/drawing/2014/main" id="{0BB9B46C-78A6-7471-2617-64222422DB12}"/>
              </a:ext>
            </a:extLst>
          </p:cNvPr>
          <p:cNvSpPr txBox="1"/>
          <p:nvPr/>
        </p:nvSpPr>
        <p:spPr>
          <a:xfrm>
            <a:off x="428481" y="204723"/>
            <a:ext cx="527699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altLang="ja-JP" sz="2400" dirty="0" err="1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MicrosoftEdge</a:t>
            </a:r>
            <a:r>
              <a:rPr lang="ja-JP" altLang="en-US" sz="2400" dirty="0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場合（</a:t>
            </a:r>
            <a:r>
              <a:rPr lang="en-US" altLang="ja-JP" sz="2400" dirty="0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PC</a:t>
            </a:r>
            <a:r>
              <a:rPr lang="ja-JP" altLang="en-US" sz="2400" dirty="0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利用時）</a:t>
            </a:r>
            <a:endParaRPr sz="2400" b="0" i="0" u="none" strike="noStrike" cap="none" dirty="0">
              <a:solidFill>
                <a:srgbClr val="003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4C82C52-E614-51A0-3A39-0A6CD3C0EAB5}"/>
              </a:ext>
            </a:extLst>
          </p:cNvPr>
          <p:cNvSpPr txBox="1"/>
          <p:nvPr/>
        </p:nvSpPr>
        <p:spPr>
          <a:xfrm>
            <a:off x="90487" y="843629"/>
            <a:ext cx="92912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/>
              <a:t>②</a:t>
            </a:r>
            <a:r>
              <a:rPr kumimoji="1" lang="ja-JP" altLang="en-US" sz="1600" dirty="0"/>
              <a:t>「プライバシー</a:t>
            </a:r>
            <a:r>
              <a:rPr kumimoji="1" lang="en-US" altLang="ja-JP" sz="1600" dirty="0"/>
              <a:t>/</a:t>
            </a:r>
            <a:r>
              <a:rPr kumimoji="1" lang="ja-JP" altLang="en-US" sz="1600" dirty="0"/>
              <a:t>検索</a:t>
            </a:r>
            <a:r>
              <a:rPr kumimoji="1" lang="en-US" altLang="ja-JP" sz="1600" dirty="0"/>
              <a:t>/</a:t>
            </a:r>
            <a:r>
              <a:rPr kumimoji="1" lang="ja-JP" altLang="en-US" sz="1600" dirty="0"/>
              <a:t>サービス」から「すべてのアクセス許可」をクリック</a:t>
            </a:r>
            <a:endParaRPr kumimoji="1" lang="en-US" altLang="ja-JP" sz="1600" dirty="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B80BB56-AD9F-49EA-AF96-DBC9B4FFB1E2}"/>
              </a:ext>
            </a:extLst>
          </p:cNvPr>
          <p:cNvSpPr/>
          <p:nvPr/>
        </p:nvSpPr>
        <p:spPr>
          <a:xfrm>
            <a:off x="3971925" y="1801945"/>
            <a:ext cx="5248275" cy="2807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ECBEA6E-3F44-BED7-AA44-CBF5B3F616D7}"/>
              </a:ext>
            </a:extLst>
          </p:cNvPr>
          <p:cNvSpPr/>
          <p:nvPr/>
        </p:nvSpPr>
        <p:spPr>
          <a:xfrm>
            <a:off x="2828925" y="2659994"/>
            <a:ext cx="4486908" cy="3689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73D7A3E-DF12-7EAF-53A8-B322D0CCE1A6}"/>
              </a:ext>
            </a:extLst>
          </p:cNvPr>
          <p:cNvSpPr/>
          <p:nvPr/>
        </p:nvSpPr>
        <p:spPr>
          <a:xfrm>
            <a:off x="823523" y="4933950"/>
            <a:ext cx="6492310" cy="4562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30D88B42-8272-8CDE-DFFB-DF48354C8C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59" y="1328292"/>
            <a:ext cx="9291217" cy="3932142"/>
          </a:xfrm>
          <a:prstGeom prst="rect">
            <a:avLst/>
          </a:prstGeom>
        </p:spPr>
      </p:pic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33FA0509-7864-B4C7-2F88-35904E88DA6E}"/>
              </a:ext>
            </a:extLst>
          </p:cNvPr>
          <p:cNvSpPr/>
          <p:nvPr/>
        </p:nvSpPr>
        <p:spPr>
          <a:xfrm>
            <a:off x="304800" y="2400088"/>
            <a:ext cx="1914525" cy="17125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9B4B85B6-A1BA-B22E-6777-54F410BDB74D}"/>
              </a:ext>
            </a:extLst>
          </p:cNvPr>
          <p:cNvSpPr/>
          <p:nvPr/>
        </p:nvSpPr>
        <p:spPr>
          <a:xfrm>
            <a:off x="4069677" y="2977194"/>
            <a:ext cx="5293397" cy="43716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220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F5F7F-4BA3-3FCA-8190-7015EC0AE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Google Shape;676;p19">
            <a:extLst>
              <a:ext uri="{FF2B5EF4-FFF2-40B4-BE49-F238E27FC236}">
                <a16:creationId xmlns:a16="http://schemas.microsoft.com/office/drawing/2014/main" id="{76BFB506-39CB-0E90-55E0-52051F3C814C}"/>
              </a:ext>
            </a:extLst>
          </p:cNvPr>
          <p:cNvCxnSpPr>
            <a:cxnSpLocks/>
          </p:cNvCxnSpPr>
          <p:nvPr/>
        </p:nvCxnSpPr>
        <p:spPr>
          <a:xfrm>
            <a:off x="428482" y="766486"/>
            <a:ext cx="4734068" cy="0"/>
          </a:xfrm>
          <a:prstGeom prst="straightConnector1">
            <a:avLst/>
          </a:prstGeom>
          <a:noFill/>
          <a:ln w="19050" cap="flat" cmpd="sng">
            <a:solidFill>
              <a:srgbClr val="003678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" name="Google Shape;675;p19">
            <a:extLst>
              <a:ext uri="{FF2B5EF4-FFF2-40B4-BE49-F238E27FC236}">
                <a16:creationId xmlns:a16="http://schemas.microsoft.com/office/drawing/2014/main" id="{6803CDFD-CA1C-A856-BEED-A4DA2F68C118}"/>
              </a:ext>
            </a:extLst>
          </p:cNvPr>
          <p:cNvSpPr txBox="1"/>
          <p:nvPr/>
        </p:nvSpPr>
        <p:spPr>
          <a:xfrm>
            <a:off x="428481" y="204723"/>
            <a:ext cx="527699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altLang="ja-JP" sz="2400" dirty="0" err="1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MicrosoftEdge</a:t>
            </a:r>
            <a:r>
              <a:rPr lang="ja-JP" altLang="en-US" sz="2400" dirty="0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場合（</a:t>
            </a:r>
            <a:r>
              <a:rPr lang="en-US" altLang="ja-JP" sz="2400" dirty="0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PC</a:t>
            </a:r>
            <a:r>
              <a:rPr lang="ja-JP" altLang="en-US" sz="2400" dirty="0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利用時）</a:t>
            </a:r>
            <a:endParaRPr sz="2400" b="0" i="0" u="none" strike="noStrike" cap="none" dirty="0">
              <a:solidFill>
                <a:srgbClr val="003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E93D884-EB49-1D7E-EA0B-F2CB5D606B16}"/>
              </a:ext>
            </a:extLst>
          </p:cNvPr>
          <p:cNvSpPr txBox="1"/>
          <p:nvPr/>
        </p:nvSpPr>
        <p:spPr>
          <a:xfrm>
            <a:off x="90487" y="843629"/>
            <a:ext cx="92912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③「</a:t>
            </a:r>
            <a:r>
              <a:rPr kumimoji="1" lang="en-US" altLang="ja-JP" sz="1600" dirty="0"/>
              <a:t>JavaScript</a:t>
            </a:r>
            <a:r>
              <a:rPr kumimoji="1" lang="ja-JP" altLang="en-US" sz="1600" dirty="0"/>
              <a:t>」を選択し、オンとオフを切り替える</a:t>
            </a:r>
            <a:endParaRPr kumimoji="1" lang="en-US" altLang="ja-JP" sz="1600" dirty="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2E42636-E134-5E1B-B0A8-7471E829DCC2}"/>
              </a:ext>
            </a:extLst>
          </p:cNvPr>
          <p:cNvSpPr/>
          <p:nvPr/>
        </p:nvSpPr>
        <p:spPr>
          <a:xfrm>
            <a:off x="3971925" y="1801945"/>
            <a:ext cx="5248275" cy="2807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3409C71-1B45-3A41-E560-46DFB071E12C}"/>
              </a:ext>
            </a:extLst>
          </p:cNvPr>
          <p:cNvSpPr/>
          <p:nvPr/>
        </p:nvSpPr>
        <p:spPr>
          <a:xfrm>
            <a:off x="2828925" y="2659994"/>
            <a:ext cx="4486908" cy="3689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DD2F6F2-64C5-DE7F-2802-0697CED05FF6}"/>
              </a:ext>
            </a:extLst>
          </p:cNvPr>
          <p:cNvSpPr/>
          <p:nvPr/>
        </p:nvSpPr>
        <p:spPr>
          <a:xfrm>
            <a:off x="823523" y="4933950"/>
            <a:ext cx="6492310" cy="4562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579712E7-3F35-6A2F-F434-EE5F943FA341}"/>
              </a:ext>
            </a:extLst>
          </p:cNvPr>
          <p:cNvGrpSpPr/>
          <p:nvPr/>
        </p:nvGrpSpPr>
        <p:grpSpPr>
          <a:xfrm>
            <a:off x="428481" y="1182183"/>
            <a:ext cx="7006219" cy="5444833"/>
            <a:chOff x="937631" y="1182183"/>
            <a:chExt cx="7006219" cy="5444833"/>
          </a:xfrm>
        </p:grpSpPr>
        <p:pic>
          <p:nvPicPr>
            <p:cNvPr id="3" name="図 2" descr="グラフィカル ユーザー インターフェイス, テキスト&#10;&#10;AI によって生成されたコンテンツは間違っている可能性があります。">
              <a:extLst>
                <a:ext uri="{FF2B5EF4-FFF2-40B4-BE49-F238E27FC236}">
                  <a16:creationId xmlns:a16="http://schemas.microsoft.com/office/drawing/2014/main" id="{57D9E3C2-CA05-F59E-C966-66879FE486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7631" y="1182183"/>
              <a:ext cx="7006219" cy="5444833"/>
            </a:xfrm>
            <a:prstGeom prst="rect">
              <a:avLst/>
            </a:prstGeom>
          </p:spPr>
        </p:pic>
        <p:sp>
          <p:nvSpPr>
            <p:cNvPr id="7" name="四角形: 角を丸くする 6">
              <a:extLst>
                <a:ext uri="{FF2B5EF4-FFF2-40B4-BE49-F238E27FC236}">
                  <a16:creationId xmlns:a16="http://schemas.microsoft.com/office/drawing/2014/main" id="{445F3B76-14AB-B5BD-066B-0DDEF28C9F47}"/>
                </a:ext>
              </a:extLst>
            </p:cNvPr>
            <p:cNvSpPr/>
            <p:nvPr/>
          </p:nvSpPr>
          <p:spPr>
            <a:xfrm>
              <a:off x="1350290" y="4062433"/>
              <a:ext cx="6492310" cy="437166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11" name="図 10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D715D419-A858-6C1D-B0F8-61E02178A1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700" y="204148"/>
            <a:ext cx="5472015" cy="3341544"/>
          </a:xfrm>
          <a:prstGeom prst="rect">
            <a:avLst/>
          </a:prstGeom>
        </p:spPr>
      </p:pic>
      <p:pic>
        <p:nvPicPr>
          <p:cNvPr id="13" name="図 12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B0859436-CCBC-AECA-C03B-B81AAD5B0E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700" y="3513794"/>
            <a:ext cx="5634412" cy="2944047"/>
          </a:xfrm>
          <a:prstGeom prst="rect">
            <a:avLst/>
          </a:prstGeom>
        </p:spPr>
      </p:pic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7DF0A9AD-3735-AD5D-7040-8EC9E13B40B7}"/>
              </a:ext>
            </a:extLst>
          </p:cNvPr>
          <p:cNvSpPr/>
          <p:nvPr/>
        </p:nvSpPr>
        <p:spPr>
          <a:xfrm>
            <a:off x="5436320" y="1176403"/>
            <a:ext cx="5107855" cy="37914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EF4D4788-0B46-0ED4-1CB5-DEFE9EEE5D96}"/>
              </a:ext>
            </a:extLst>
          </p:cNvPr>
          <p:cNvSpPr/>
          <p:nvPr/>
        </p:nvSpPr>
        <p:spPr>
          <a:xfrm>
            <a:off x="5401779" y="4228539"/>
            <a:ext cx="5361471" cy="37914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F53C372A-30D6-D27A-7874-2504E6EAB30E}"/>
              </a:ext>
            </a:extLst>
          </p:cNvPr>
          <p:cNvSpPr txBox="1"/>
          <p:nvPr/>
        </p:nvSpPr>
        <p:spPr>
          <a:xfrm>
            <a:off x="6296946" y="809841"/>
            <a:ext cx="10365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solidFill>
                  <a:srgbClr val="FF0000"/>
                </a:solidFill>
              </a:rPr>
              <a:t>オフの時</a:t>
            </a:r>
            <a:endParaRPr kumimoji="1" lang="en-US" altLang="ja-JP" sz="1600" dirty="0">
              <a:solidFill>
                <a:srgbClr val="FF0000"/>
              </a:solidFill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4DD3299-18AA-D90D-DA9D-AB1291308B25}"/>
              </a:ext>
            </a:extLst>
          </p:cNvPr>
          <p:cNvSpPr txBox="1"/>
          <p:nvPr/>
        </p:nvSpPr>
        <p:spPr>
          <a:xfrm>
            <a:off x="6077810" y="3847956"/>
            <a:ext cx="10365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>
                <a:solidFill>
                  <a:srgbClr val="FF0000"/>
                </a:solidFill>
              </a:rPr>
              <a:t>オン</a:t>
            </a:r>
            <a:r>
              <a:rPr kumimoji="1" lang="ja-JP" altLang="en-US" sz="1600" dirty="0">
                <a:solidFill>
                  <a:srgbClr val="FF0000"/>
                </a:solidFill>
              </a:rPr>
              <a:t>の時</a:t>
            </a:r>
            <a:endParaRPr kumimoji="1" lang="en-US" altLang="ja-JP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131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"/>
          <p:cNvSpPr/>
          <p:nvPr/>
        </p:nvSpPr>
        <p:spPr>
          <a:xfrm>
            <a:off x="4124325" y="0"/>
            <a:ext cx="8067675" cy="6858000"/>
          </a:xfrm>
          <a:prstGeom prst="rect">
            <a:avLst/>
          </a:prstGeom>
          <a:solidFill>
            <a:srgbClr val="00367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2"/>
          <p:cNvSpPr txBox="1"/>
          <p:nvPr/>
        </p:nvSpPr>
        <p:spPr>
          <a:xfrm>
            <a:off x="1055184" y="3191887"/>
            <a:ext cx="2110834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7701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678"/>
              </a:buClr>
              <a:buSzPts val="3600"/>
              <a:buFont typeface="Arial"/>
              <a:buNone/>
            </a:pPr>
            <a:r>
              <a:rPr lang="ja-JP" sz="3600" b="0" i="0" u="none" strike="noStrike" cap="none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 sz="3600" b="0" i="0" u="none" strike="noStrike" cap="none">
              <a:solidFill>
                <a:srgbClr val="003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2"/>
          <p:cNvSpPr/>
          <p:nvPr/>
        </p:nvSpPr>
        <p:spPr>
          <a:xfrm>
            <a:off x="5887845" y="1232815"/>
            <a:ext cx="349471" cy="349471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ABAB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"/>
          <p:cNvSpPr txBox="1"/>
          <p:nvPr/>
        </p:nvSpPr>
        <p:spPr>
          <a:xfrm>
            <a:off x="6012887" y="1299016"/>
            <a:ext cx="99386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678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 b="0" i="0" u="none" strike="noStrike" cap="none">
              <a:solidFill>
                <a:srgbClr val="003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2"/>
          <p:cNvSpPr txBox="1"/>
          <p:nvPr/>
        </p:nvSpPr>
        <p:spPr>
          <a:xfrm>
            <a:off x="6459400" y="1202115"/>
            <a:ext cx="2989399" cy="38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altLang="ja-JP" sz="2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Safari</a:t>
            </a:r>
            <a:r>
              <a:rPr lang="ja-JP" altLang="en-US" sz="2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の場合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2"/>
          <p:cNvSpPr/>
          <p:nvPr/>
        </p:nvSpPr>
        <p:spPr>
          <a:xfrm>
            <a:off x="5887845" y="1992970"/>
            <a:ext cx="349471" cy="349471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ABAB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2"/>
          <p:cNvSpPr txBox="1"/>
          <p:nvPr/>
        </p:nvSpPr>
        <p:spPr>
          <a:xfrm>
            <a:off x="6012887" y="2068407"/>
            <a:ext cx="99386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678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400" b="0" i="0" u="none" strike="noStrike" cap="none">
              <a:solidFill>
                <a:srgbClr val="003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"/>
          <p:cNvSpPr/>
          <p:nvPr/>
        </p:nvSpPr>
        <p:spPr>
          <a:xfrm>
            <a:off x="5887845" y="2782001"/>
            <a:ext cx="349471" cy="349471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ABAB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6459400" y="1944884"/>
            <a:ext cx="4132399" cy="38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altLang="ja-JP" sz="2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Chrome</a:t>
            </a:r>
            <a:r>
              <a:rPr lang="ja-JP" altLang="en-US" sz="2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（</a:t>
            </a:r>
            <a:r>
              <a:rPr lang="en-US" altLang="ja-JP" sz="2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PC</a:t>
            </a:r>
            <a:r>
              <a:rPr lang="ja-JP" altLang="en-US" sz="2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利用時）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"/>
          <p:cNvSpPr txBox="1"/>
          <p:nvPr/>
        </p:nvSpPr>
        <p:spPr>
          <a:xfrm>
            <a:off x="6012887" y="2857438"/>
            <a:ext cx="99386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678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 b="0" i="0" u="none" strike="noStrike" cap="none">
              <a:solidFill>
                <a:srgbClr val="003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"/>
          <p:cNvSpPr/>
          <p:nvPr/>
        </p:nvSpPr>
        <p:spPr>
          <a:xfrm>
            <a:off x="5887845" y="3557363"/>
            <a:ext cx="349471" cy="349471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ABAB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2"/>
          <p:cNvSpPr txBox="1"/>
          <p:nvPr/>
        </p:nvSpPr>
        <p:spPr>
          <a:xfrm>
            <a:off x="6012887" y="3632800"/>
            <a:ext cx="99386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678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400" b="0" i="0" u="none" strike="noStrike" cap="none">
              <a:solidFill>
                <a:srgbClr val="003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2"/>
          <p:cNvSpPr txBox="1"/>
          <p:nvPr/>
        </p:nvSpPr>
        <p:spPr>
          <a:xfrm>
            <a:off x="6459400" y="3526094"/>
            <a:ext cx="3412294" cy="38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altLang="ja-JP" sz="2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Microsoft edge</a:t>
            </a:r>
            <a:r>
              <a:rPr lang="ja-JP" altLang="en-US" sz="2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の場合</a:t>
            </a:r>
            <a:endParaRPr sz="20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2"/>
          <p:cNvSpPr txBox="1"/>
          <p:nvPr/>
        </p:nvSpPr>
        <p:spPr>
          <a:xfrm>
            <a:off x="6012887" y="4421831"/>
            <a:ext cx="99386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678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1400" b="0" i="0" u="none" strike="noStrike" cap="none">
              <a:solidFill>
                <a:srgbClr val="003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2"/>
          <p:cNvSpPr txBox="1"/>
          <p:nvPr/>
        </p:nvSpPr>
        <p:spPr>
          <a:xfrm>
            <a:off x="6012887" y="5210313"/>
            <a:ext cx="99386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678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sz="1400" b="0" i="0" u="none" strike="noStrike" cap="none">
              <a:solidFill>
                <a:srgbClr val="003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8" name="Google Shape;108;p2"/>
          <p:cNvCxnSpPr/>
          <p:nvPr/>
        </p:nvCxnSpPr>
        <p:spPr>
          <a:xfrm>
            <a:off x="5791199" y="1782743"/>
            <a:ext cx="4495801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9" name="Google Shape;109;p2"/>
          <p:cNvCxnSpPr/>
          <p:nvPr/>
        </p:nvCxnSpPr>
        <p:spPr>
          <a:xfrm>
            <a:off x="5791199" y="2563519"/>
            <a:ext cx="4495801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0" name="Google Shape;110;p2"/>
          <p:cNvCxnSpPr/>
          <p:nvPr/>
        </p:nvCxnSpPr>
        <p:spPr>
          <a:xfrm>
            <a:off x="5791199" y="3344295"/>
            <a:ext cx="4495801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1" name="Google Shape;111;p2"/>
          <p:cNvCxnSpPr/>
          <p:nvPr/>
        </p:nvCxnSpPr>
        <p:spPr>
          <a:xfrm>
            <a:off x="5791199" y="4125071"/>
            <a:ext cx="4495801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2" name="Google Shape;112;p2"/>
          <p:cNvSpPr txBox="1"/>
          <p:nvPr/>
        </p:nvSpPr>
        <p:spPr>
          <a:xfrm>
            <a:off x="9277716" y="652026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ja-JP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01;p2">
            <a:extLst>
              <a:ext uri="{FF2B5EF4-FFF2-40B4-BE49-F238E27FC236}">
                <a16:creationId xmlns:a16="http://schemas.microsoft.com/office/drawing/2014/main" id="{5D2141A5-A5A9-7FAC-CD4E-FFB3FC1A725D}"/>
              </a:ext>
            </a:extLst>
          </p:cNvPr>
          <p:cNvSpPr txBox="1"/>
          <p:nvPr/>
        </p:nvSpPr>
        <p:spPr>
          <a:xfrm>
            <a:off x="6459400" y="2725660"/>
            <a:ext cx="4132399" cy="38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altLang="ja-JP" sz="2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Chrome</a:t>
            </a:r>
            <a:r>
              <a:rPr lang="ja-JP" altLang="en-US" sz="2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（スマホ利用時）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4" name="Google Shape;674;p19" descr="ロゴ&#10;&#10;低い精度で自動的に生成された説明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99582" y="0"/>
            <a:ext cx="983179" cy="1009811"/>
          </a:xfrm>
          <a:prstGeom prst="rect">
            <a:avLst/>
          </a:prstGeom>
          <a:noFill/>
          <a:ln>
            <a:noFill/>
          </a:ln>
        </p:spPr>
      </p:pic>
      <p:sp>
        <p:nvSpPr>
          <p:cNvPr id="675" name="Google Shape;675;p19"/>
          <p:cNvSpPr txBox="1"/>
          <p:nvPr/>
        </p:nvSpPr>
        <p:spPr>
          <a:xfrm>
            <a:off x="428482" y="204723"/>
            <a:ext cx="484160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altLang="ja-JP" sz="2400" dirty="0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Safari</a:t>
            </a:r>
            <a:r>
              <a:rPr lang="ja-JP" altLang="en-US" sz="2400" dirty="0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の場合</a:t>
            </a:r>
            <a:endParaRPr sz="2400" b="0" i="0" u="none" strike="noStrike" cap="none" dirty="0">
              <a:solidFill>
                <a:srgbClr val="003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76" name="Google Shape;676;p19"/>
          <p:cNvCxnSpPr/>
          <p:nvPr/>
        </p:nvCxnSpPr>
        <p:spPr>
          <a:xfrm>
            <a:off x="428482" y="766486"/>
            <a:ext cx="3241171" cy="0"/>
          </a:xfrm>
          <a:prstGeom prst="straightConnector1">
            <a:avLst/>
          </a:prstGeom>
          <a:noFill/>
          <a:ln w="19050" cap="flat" cmpd="sng">
            <a:solidFill>
              <a:srgbClr val="003678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77" name="Google Shape;677;p19"/>
          <p:cNvSpPr/>
          <p:nvPr/>
        </p:nvSpPr>
        <p:spPr>
          <a:xfrm>
            <a:off x="1" y="6396376"/>
            <a:ext cx="12192000" cy="461624"/>
          </a:xfrm>
          <a:prstGeom prst="rect">
            <a:avLst/>
          </a:prstGeom>
          <a:solidFill>
            <a:srgbClr val="00367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8" name="Google Shape;678;p19"/>
          <p:cNvSpPr txBox="1"/>
          <p:nvPr/>
        </p:nvSpPr>
        <p:spPr>
          <a:xfrm>
            <a:off x="9277716" y="6520260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ja-JP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28320EA-B61D-B04D-C03D-3757BDA9488A}"/>
              </a:ext>
            </a:extLst>
          </p:cNvPr>
          <p:cNvGrpSpPr/>
          <p:nvPr/>
        </p:nvGrpSpPr>
        <p:grpSpPr>
          <a:xfrm>
            <a:off x="3756877" y="1778000"/>
            <a:ext cx="2438400" cy="4590991"/>
            <a:chOff x="875380" y="0"/>
            <a:chExt cx="3355859" cy="6858000"/>
          </a:xfrm>
        </p:grpSpPr>
        <p:pic>
          <p:nvPicPr>
            <p:cNvPr id="3" name="図 2" descr="グラフィカル ユーザー インターフェイス, テキスト, アプリケーション, チャットまたはテキスト メッセージ&#10;&#10;AI によって生成されたコンテンツは間違っている可能性があります。">
              <a:extLst>
                <a:ext uri="{FF2B5EF4-FFF2-40B4-BE49-F238E27FC236}">
                  <a16:creationId xmlns:a16="http://schemas.microsoft.com/office/drawing/2014/main" id="{AAAD23A1-6B01-1FC8-6CC1-E406154089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5380" y="0"/>
              <a:ext cx="3355859" cy="6858000"/>
            </a:xfrm>
            <a:prstGeom prst="rect">
              <a:avLst/>
            </a:prstGeom>
          </p:spPr>
        </p:pic>
        <p:sp>
          <p:nvSpPr>
            <p:cNvPr id="4" name="四角形: 角を丸くする 3">
              <a:extLst>
                <a:ext uri="{FF2B5EF4-FFF2-40B4-BE49-F238E27FC236}">
                  <a16:creationId xmlns:a16="http://schemas.microsoft.com/office/drawing/2014/main" id="{6666A176-2212-418D-BEA1-B14F6CB9FCB2}"/>
                </a:ext>
              </a:extLst>
            </p:cNvPr>
            <p:cNvSpPr/>
            <p:nvPr/>
          </p:nvSpPr>
          <p:spPr>
            <a:xfrm>
              <a:off x="1016001" y="5495636"/>
              <a:ext cx="3094181" cy="480291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BCA36D51-BA46-83D2-0A7B-4F3D33597A1A}"/>
              </a:ext>
            </a:extLst>
          </p:cNvPr>
          <p:cNvGrpSpPr/>
          <p:nvPr/>
        </p:nvGrpSpPr>
        <p:grpSpPr>
          <a:xfrm>
            <a:off x="6970031" y="1737689"/>
            <a:ext cx="4419601" cy="3336613"/>
            <a:chOff x="4587035" y="674550"/>
            <a:chExt cx="7429500" cy="4375150"/>
          </a:xfrm>
        </p:grpSpPr>
        <p:pic>
          <p:nvPicPr>
            <p:cNvPr id="6" name="図 5" descr="グラフィカル ユーザー インターフェイス, テキスト, アプリケーション, Teams&#10;&#10;AI によって生成されたコンテンツは間違っている可能性があります。">
              <a:extLst>
                <a:ext uri="{FF2B5EF4-FFF2-40B4-BE49-F238E27FC236}">
                  <a16:creationId xmlns:a16="http://schemas.microsoft.com/office/drawing/2014/main" id="{BD911968-355A-07E4-3D1C-CED7A1ECF4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7035" y="674550"/>
              <a:ext cx="7429500" cy="4375150"/>
            </a:xfrm>
            <a:prstGeom prst="rect">
              <a:avLst/>
            </a:prstGeom>
          </p:spPr>
        </p:pic>
        <p:sp>
          <p:nvSpPr>
            <p:cNvPr id="7" name="四角形: 角を丸くする 6">
              <a:extLst>
                <a:ext uri="{FF2B5EF4-FFF2-40B4-BE49-F238E27FC236}">
                  <a16:creationId xmlns:a16="http://schemas.microsoft.com/office/drawing/2014/main" id="{B1BB379C-959F-8795-320F-EDE52BA7A56C}"/>
                </a:ext>
              </a:extLst>
            </p:cNvPr>
            <p:cNvSpPr/>
            <p:nvPr/>
          </p:nvSpPr>
          <p:spPr>
            <a:xfrm>
              <a:off x="4904509" y="1639454"/>
              <a:ext cx="6834909" cy="909782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01FD6F66-9511-FD15-1533-4743264CD606}"/>
                </a:ext>
              </a:extLst>
            </p:cNvPr>
            <p:cNvSpPr/>
            <p:nvPr/>
          </p:nvSpPr>
          <p:spPr>
            <a:xfrm>
              <a:off x="5015344" y="2697018"/>
              <a:ext cx="2558473" cy="7319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D2553228-1C7B-B8C5-BBCA-071CBF2B56D8}"/>
                </a:ext>
              </a:extLst>
            </p:cNvPr>
            <p:cNvSpPr/>
            <p:nvPr/>
          </p:nvSpPr>
          <p:spPr>
            <a:xfrm>
              <a:off x="5116945" y="3773055"/>
              <a:ext cx="4211782" cy="660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10" name="Picture 2" descr="iOS 10.3の設定アプリは、アプリ上部にユーザーアカウントを表示。 | AAPL Ch.">
            <a:extLst>
              <a:ext uri="{FF2B5EF4-FFF2-40B4-BE49-F238E27FC236}">
                <a16:creationId xmlns:a16="http://schemas.microsoft.com/office/drawing/2014/main" id="{9BF1EC60-BF04-9013-4E09-C831EA19E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23" y="1482097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24229A1-C276-A61E-6CF5-2F55B99DC6F8}"/>
              </a:ext>
            </a:extLst>
          </p:cNvPr>
          <p:cNvSpPr txBox="1"/>
          <p:nvPr/>
        </p:nvSpPr>
        <p:spPr>
          <a:xfrm>
            <a:off x="630667" y="934790"/>
            <a:ext cx="2453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①ホーム画面から</a:t>
            </a:r>
            <a:endParaRPr kumimoji="1" lang="en-US" altLang="ja-JP" dirty="0"/>
          </a:p>
          <a:p>
            <a:r>
              <a:rPr kumimoji="1" lang="ja-JP" altLang="en-US" dirty="0"/>
              <a:t>「設定」を開きます。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521893E-739F-7223-1220-5E26521430F9}"/>
              </a:ext>
            </a:extLst>
          </p:cNvPr>
          <p:cNvSpPr txBox="1"/>
          <p:nvPr/>
        </p:nvSpPr>
        <p:spPr>
          <a:xfrm>
            <a:off x="3561175" y="940737"/>
            <a:ext cx="3022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②</a:t>
            </a:r>
            <a:r>
              <a:rPr kumimoji="1" lang="ja-JP" altLang="en-US" dirty="0"/>
              <a:t>画面下部の「アプリ」を選択します。</a:t>
            </a:r>
            <a:endParaRPr kumimoji="1" lang="en-US" altLang="ja-JP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E178B56-92D4-F1DF-13F1-D69CEA0ECEC6}"/>
              </a:ext>
            </a:extLst>
          </p:cNvPr>
          <p:cNvSpPr txBox="1"/>
          <p:nvPr/>
        </p:nvSpPr>
        <p:spPr>
          <a:xfrm>
            <a:off x="7060547" y="989561"/>
            <a:ext cx="3927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③「</a:t>
            </a:r>
            <a:r>
              <a:rPr kumimoji="1" lang="en-US" altLang="ja-JP" dirty="0"/>
              <a:t>Safari</a:t>
            </a:r>
            <a:r>
              <a:rPr lang="ja-JP" altLang="en-US" dirty="0"/>
              <a:t>」を探し、選択します。</a:t>
            </a:r>
            <a:endParaRPr kumimoji="1" lang="en-US" altLang="ja-JP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グラフィカル ユーザー インターフェイス, テキスト, アプリケーション, チャットまたはテキスト メッセージ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CF3189DB-D1D0-CCB4-F243-D3A371C728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085" y="1628347"/>
            <a:ext cx="2708401" cy="5024930"/>
          </a:xfrm>
          <a:prstGeom prst="rect">
            <a:avLst/>
          </a:prstGeom>
        </p:spPr>
      </p:pic>
      <p:pic>
        <p:nvPicPr>
          <p:cNvPr id="7" name="図 6" descr="グラフィカル ユーザー インターフェイス, テキスト, アプリケーション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F9525590-F236-184E-DAC7-8E65682E3B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761" y="1641779"/>
            <a:ext cx="2860645" cy="5011498"/>
          </a:xfrm>
          <a:prstGeom prst="rect">
            <a:avLst/>
          </a:prstGeom>
        </p:spPr>
      </p:pic>
      <p:pic>
        <p:nvPicPr>
          <p:cNvPr id="9" name="図 8" descr="グラフィカル ユーザー インターフェイス, テキスト, アプリケーション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8BC63A8E-4F3A-8A9B-8152-52CBB59441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31" y="1666019"/>
            <a:ext cx="2860647" cy="4987258"/>
          </a:xfrm>
          <a:prstGeom prst="rect">
            <a:avLst/>
          </a:prstGeom>
        </p:spPr>
      </p:pic>
      <p:cxnSp>
        <p:nvCxnSpPr>
          <p:cNvPr id="14" name="Google Shape;676;p19">
            <a:extLst>
              <a:ext uri="{FF2B5EF4-FFF2-40B4-BE49-F238E27FC236}">
                <a16:creationId xmlns:a16="http://schemas.microsoft.com/office/drawing/2014/main" id="{77DE0D36-E4F0-2F33-E34D-584FF7AC9042}"/>
              </a:ext>
            </a:extLst>
          </p:cNvPr>
          <p:cNvCxnSpPr/>
          <p:nvPr/>
        </p:nvCxnSpPr>
        <p:spPr>
          <a:xfrm>
            <a:off x="428482" y="766486"/>
            <a:ext cx="3241171" cy="0"/>
          </a:xfrm>
          <a:prstGeom prst="straightConnector1">
            <a:avLst/>
          </a:prstGeom>
          <a:noFill/>
          <a:ln w="19050" cap="flat" cmpd="sng">
            <a:solidFill>
              <a:srgbClr val="003678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" name="Google Shape;675;p19">
            <a:extLst>
              <a:ext uri="{FF2B5EF4-FFF2-40B4-BE49-F238E27FC236}">
                <a16:creationId xmlns:a16="http://schemas.microsoft.com/office/drawing/2014/main" id="{40743FD8-AC26-C58F-8B46-5CC2F85BD5C6}"/>
              </a:ext>
            </a:extLst>
          </p:cNvPr>
          <p:cNvSpPr txBox="1"/>
          <p:nvPr/>
        </p:nvSpPr>
        <p:spPr>
          <a:xfrm>
            <a:off x="428482" y="204723"/>
            <a:ext cx="484160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altLang="ja-JP" sz="2400" dirty="0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Safari</a:t>
            </a:r>
            <a:r>
              <a:rPr lang="ja-JP" altLang="en-US" sz="2400" dirty="0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の場合</a:t>
            </a:r>
            <a:endParaRPr sz="2400" b="0" i="0" u="none" strike="noStrike" cap="none" dirty="0">
              <a:solidFill>
                <a:srgbClr val="003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35625C1-011F-B3F8-37EE-1FF06E4C8A12}"/>
              </a:ext>
            </a:extLst>
          </p:cNvPr>
          <p:cNvSpPr txBox="1"/>
          <p:nvPr/>
        </p:nvSpPr>
        <p:spPr>
          <a:xfrm>
            <a:off x="428482" y="995448"/>
            <a:ext cx="2860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④画面下部の「詳細」を選択します。</a:t>
            </a:r>
            <a:endParaRPr kumimoji="1" lang="en-US" altLang="ja-JP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8804822-3668-3B63-B120-FEE13C2EB21D}"/>
              </a:ext>
            </a:extLst>
          </p:cNvPr>
          <p:cNvSpPr txBox="1"/>
          <p:nvPr/>
        </p:nvSpPr>
        <p:spPr>
          <a:xfrm>
            <a:off x="4164004" y="810782"/>
            <a:ext cx="3280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⑤</a:t>
            </a:r>
            <a:r>
              <a:rPr lang="en-US" altLang="ja-JP" dirty="0"/>
              <a:t>JavaScript</a:t>
            </a:r>
            <a:r>
              <a:rPr lang="ja-JP" altLang="en-US" dirty="0"/>
              <a:t>をオンにします。</a:t>
            </a:r>
            <a:endParaRPr kumimoji="1" lang="en-US" altLang="ja-JP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7BE1C7B6-E282-9D05-E4A2-B1B8CA6E934E}"/>
              </a:ext>
            </a:extLst>
          </p:cNvPr>
          <p:cNvSpPr txBox="1"/>
          <p:nvPr/>
        </p:nvSpPr>
        <p:spPr>
          <a:xfrm>
            <a:off x="6598254" y="1226280"/>
            <a:ext cx="3280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オフ→オン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52325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C30BB-DAB0-CA54-0FF4-68CCCD204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Google Shape;676;p19">
            <a:extLst>
              <a:ext uri="{FF2B5EF4-FFF2-40B4-BE49-F238E27FC236}">
                <a16:creationId xmlns:a16="http://schemas.microsoft.com/office/drawing/2014/main" id="{49D6B9CD-9B37-7611-BFA4-9C3554C39C51}"/>
              </a:ext>
            </a:extLst>
          </p:cNvPr>
          <p:cNvCxnSpPr>
            <a:cxnSpLocks/>
          </p:cNvCxnSpPr>
          <p:nvPr/>
        </p:nvCxnSpPr>
        <p:spPr>
          <a:xfrm>
            <a:off x="428482" y="766486"/>
            <a:ext cx="4734068" cy="0"/>
          </a:xfrm>
          <a:prstGeom prst="straightConnector1">
            <a:avLst/>
          </a:prstGeom>
          <a:noFill/>
          <a:ln w="19050" cap="flat" cmpd="sng">
            <a:solidFill>
              <a:srgbClr val="003678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" name="Google Shape;675;p19">
            <a:extLst>
              <a:ext uri="{FF2B5EF4-FFF2-40B4-BE49-F238E27FC236}">
                <a16:creationId xmlns:a16="http://schemas.microsoft.com/office/drawing/2014/main" id="{B491A939-9C68-8D3D-A1F3-28FC2F13FC5E}"/>
              </a:ext>
            </a:extLst>
          </p:cNvPr>
          <p:cNvSpPr txBox="1"/>
          <p:nvPr/>
        </p:nvSpPr>
        <p:spPr>
          <a:xfrm>
            <a:off x="428481" y="204723"/>
            <a:ext cx="527699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altLang="ja-JP" sz="2400" dirty="0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chrome</a:t>
            </a:r>
            <a:r>
              <a:rPr lang="ja-JP" altLang="en-US" sz="2400" dirty="0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の場合（</a:t>
            </a:r>
            <a:r>
              <a:rPr lang="en-US" altLang="ja-JP" sz="2400" dirty="0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PC</a:t>
            </a:r>
            <a:r>
              <a:rPr lang="ja-JP" altLang="en-US" sz="2400" dirty="0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利用時）</a:t>
            </a:r>
            <a:endParaRPr sz="2400" b="0" i="0" u="none" strike="noStrike" cap="none" dirty="0">
              <a:solidFill>
                <a:srgbClr val="003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F381024-0971-4B76-6197-46730D160246}"/>
              </a:ext>
            </a:extLst>
          </p:cNvPr>
          <p:cNvSpPr txBox="1"/>
          <p:nvPr/>
        </p:nvSpPr>
        <p:spPr>
          <a:xfrm>
            <a:off x="228600" y="1003313"/>
            <a:ext cx="7296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①</a:t>
            </a:r>
            <a:r>
              <a:rPr kumimoji="1" lang="en-US" altLang="ja-JP" sz="1600" dirty="0"/>
              <a:t>Google</a:t>
            </a:r>
            <a:r>
              <a:rPr lang="ja-JP" altLang="en-US" sz="1600" dirty="0"/>
              <a:t>ページ画面右上「</a:t>
            </a:r>
            <a:r>
              <a:rPr lang="en-US" altLang="ja-JP" sz="1600" dirty="0"/>
              <a:t>︙</a:t>
            </a:r>
            <a:r>
              <a:rPr lang="ja-JP" altLang="en-US" sz="1600" b="1" dirty="0"/>
              <a:t>」</a:t>
            </a:r>
            <a:r>
              <a:rPr lang="ja-JP" altLang="en-US" sz="1600" dirty="0"/>
              <a:t>をクリックし、「設定」をクリックする。</a:t>
            </a:r>
            <a:endParaRPr lang="en-US" altLang="ja-JP" sz="1600" dirty="0"/>
          </a:p>
          <a:p>
            <a:endParaRPr kumimoji="1" lang="en-US" altLang="ja-JP" sz="1600" dirty="0"/>
          </a:p>
        </p:txBody>
      </p: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36F844B0-D865-1D58-480B-0C5138572523}"/>
              </a:ext>
            </a:extLst>
          </p:cNvPr>
          <p:cNvGrpSpPr/>
          <p:nvPr/>
        </p:nvGrpSpPr>
        <p:grpSpPr>
          <a:xfrm>
            <a:off x="123825" y="1457324"/>
            <a:ext cx="8743950" cy="4305301"/>
            <a:chOff x="123825" y="1457324"/>
            <a:chExt cx="7397733" cy="3518481"/>
          </a:xfrm>
        </p:grpSpPr>
        <p:pic>
          <p:nvPicPr>
            <p:cNvPr id="4" name="図 3" descr="グラフィカル ユーザー インターフェイス, テキスト, アプリケーション, メール&#10;&#10;AI によって生成されたコンテンツは間違っている可能性があります。">
              <a:extLst>
                <a:ext uri="{FF2B5EF4-FFF2-40B4-BE49-F238E27FC236}">
                  <a16:creationId xmlns:a16="http://schemas.microsoft.com/office/drawing/2014/main" id="{919AF69D-9FBC-53F1-38E2-80D0176A33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825" y="1457324"/>
              <a:ext cx="7397733" cy="3518481"/>
            </a:xfrm>
            <a:prstGeom prst="rect">
              <a:avLst/>
            </a:prstGeom>
          </p:spPr>
        </p:pic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7D7BF6B0-AF32-63F5-32F5-86A9DDF6BAFC}"/>
                </a:ext>
              </a:extLst>
            </p:cNvPr>
            <p:cNvSpPr/>
            <p:nvPr/>
          </p:nvSpPr>
          <p:spPr>
            <a:xfrm>
              <a:off x="323850" y="1724025"/>
              <a:ext cx="6505431" cy="104775"/>
            </a:xfrm>
            <a:prstGeom prst="rect">
              <a:avLst/>
            </a:prstGeom>
            <a:solidFill>
              <a:srgbClr val="FFF8F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フローチャート: 結合子 10">
              <a:extLst>
                <a:ext uri="{FF2B5EF4-FFF2-40B4-BE49-F238E27FC236}">
                  <a16:creationId xmlns:a16="http://schemas.microsoft.com/office/drawing/2014/main" id="{D9594050-8F9F-B06A-984B-97471C049F02}"/>
                </a:ext>
              </a:extLst>
            </p:cNvPr>
            <p:cNvSpPr/>
            <p:nvPr/>
          </p:nvSpPr>
          <p:spPr>
            <a:xfrm>
              <a:off x="7305675" y="1924050"/>
              <a:ext cx="215883" cy="280713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フローチャート: 結合子 11">
              <a:extLst>
                <a:ext uri="{FF2B5EF4-FFF2-40B4-BE49-F238E27FC236}">
                  <a16:creationId xmlns:a16="http://schemas.microsoft.com/office/drawing/2014/main" id="{1F9D392C-5670-9CAF-45CF-F50D2B145753}"/>
                </a:ext>
              </a:extLst>
            </p:cNvPr>
            <p:cNvSpPr/>
            <p:nvPr/>
          </p:nvSpPr>
          <p:spPr>
            <a:xfrm>
              <a:off x="6934200" y="1457324"/>
              <a:ext cx="447675" cy="280713"/>
            </a:xfrm>
            <a:prstGeom prst="flowChartConnector">
              <a:avLst/>
            </a:prstGeom>
            <a:solidFill>
              <a:srgbClr val="FFF8F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7F634DF8-7A05-06C8-9E23-6B0E11701578}"/>
                </a:ext>
              </a:extLst>
            </p:cNvPr>
            <p:cNvSpPr/>
            <p:nvPr/>
          </p:nvSpPr>
          <p:spPr>
            <a:xfrm>
              <a:off x="895350" y="3429000"/>
              <a:ext cx="5753100" cy="8096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9" name="フローチャート: 結合子 18">
            <a:extLst>
              <a:ext uri="{FF2B5EF4-FFF2-40B4-BE49-F238E27FC236}">
                <a16:creationId xmlns:a16="http://schemas.microsoft.com/office/drawing/2014/main" id="{6511FC99-C94B-E798-0924-639F1586D183}"/>
              </a:ext>
            </a:extLst>
          </p:cNvPr>
          <p:cNvSpPr/>
          <p:nvPr/>
        </p:nvSpPr>
        <p:spPr>
          <a:xfrm>
            <a:off x="8594652" y="1488710"/>
            <a:ext cx="381144" cy="280713"/>
          </a:xfrm>
          <a:prstGeom prst="flowChartConnector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図 23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3FFD5C22-773F-0C30-E3D3-6003244FB9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8002" y="547687"/>
            <a:ext cx="2903748" cy="5762625"/>
          </a:xfrm>
          <a:prstGeom prst="rect">
            <a:avLst/>
          </a:prstGeom>
        </p:spPr>
      </p:pic>
      <p:sp>
        <p:nvSpPr>
          <p:cNvPr id="26" name="四角形: 角を丸くする 25">
            <a:extLst>
              <a:ext uri="{FF2B5EF4-FFF2-40B4-BE49-F238E27FC236}">
                <a16:creationId xmlns:a16="http://schemas.microsoft.com/office/drawing/2014/main" id="{38923E3E-790D-4F23-164C-432BB4228861}"/>
              </a:ext>
            </a:extLst>
          </p:cNvPr>
          <p:cNvSpPr/>
          <p:nvPr/>
        </p:nvSpPr>
        <p:spPr>
          <a:xfrm>
            <a:off x="8975796" y="5762625"/>
            <a:ext cx="758754" cy="200025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0474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23B4A-0F65-88DB-6D41-551DA1637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Google Shape;676;p19">
            <a:extLst>
              <a:ext uri="{FF2B5EF4-FFF2-40B4-BE49-F238E27FC236}">
                <a16:creationId xmlns:a16="http://schemas.microsoft.com/office/drawing/2014/main" id="{93A22602-A4A4-DCD9-BCE5-582B35D89E79}"/>
              </a:ext>
            </a:extLst>
          </p:cNvPr>
          <p:cNvCxnSpPr>
            <a:cxnSpLocks/>
          </p:cNvCxnSpPr>
          <p:nvPr/>
        </p:nvCxnSpPr>
        <p:spPr>
          <a:xfrm>
            <a:off x="428482" y="766486"/>
            <a:ext cx="4734068" cy="0"/>
          </a:xfrm>
          <a:prstGeom prst="straightConnector1">
            <a:avLst/>
          </a:prstGeom>
          <a:noFill/>
          <a:ln w="19050" cap="flat" cmpd="sng">
            <a:solidFill>
              <a:srgbClr val="003678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" name="Google Shape;675;p19">
            <a:extLst>
              <a:ext uri="{FF2B5EF4-FFF2-40B4-BE49-F238E27FC236}">
                <a16:creationId xmlns:a16="http://schemas.microsoft.com/office/drawing/2014/main" id="{ED80FD60-4A21-ADC3-6D73-F66C65AFE070}"/>
              </a:ext>
            </a:extLst>
          </p:cNvPr>
          <p:cNvSpPr txBox="1"/>
          <p:nvPr/>
        </p:nvSpPr>
        <p:spPr>
          <a:xfrm>
            <a:off x="428481" y="204723"/>
            <a:ext cx="527699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altLang="ja-JP" sz="2400" dirty="0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chrome</a:t>
            </a:r>
            <a:r>
              <a:rPr lang="ja-JP" altLang="en-US" sz="2400" dirty="0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の場合（</a:t>
            </a:r>
            <a:r>
              <a:rPr lang="en-US" altLang="ja-JP" sz="2400" dirty="0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PC</a:t>
            </a:r>
            <a:r>
              <a:rPr lang="ja-JP" altLang="en-US" sz="2400" dirty="0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利用時）</a:t>
            </a:r>
            <a:endParaRPr sz="2400" b="0" i="0" u="none" strike="noStrike" cap="none" dirty="0">
              <a:solidFill>
                <a:srgbClr val="003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A818429-4721-6737-64F1-59E58D88AF10}"/>
              </a:ext>
            </a:extLst>
          </p:cNvPr>
          <p:cNvSpPr txBox="1"/>
          <p:nvPr/>
        </p:nvSpPr>
        <p:spPr>
          <a:xfrm>
            <a:off x="90487" y="843629"/>
            <a:ext cx="77628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/>
              <a:t>②</a:t>
            </a:r>
            <a:r>
              <a:rPr kumimoji="1" lang="ja-JP" altLang="en-US" sz="1600" dirty="0"/>
              <a:t>「プライバシーとセキュリティ」から「サイトの設定」をクリックする。</a:t>
            </a:r>
            <a:endParaRPr kumimoji="1" lang="en-US" altLang="ja-JP" sz="1600" dirty="0"/>
          </a:p>
        </p:txBody>
      </p:sp>
      <p:pic>
        <p:nvPicPr>
          <p:cNvPr id="3" name="図 2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CF036AE6-B828-87FC-0FFE-D49AAA9D92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" y="1236975"/>
            <a:ext cx="10296525" cy="5326498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A53133D-206B-127E-28E7-C13868CCA695}"/>
              </a:ext>
            </a:extLst>
          </p:cNvPr>
          <p:cNvSpPr/>
          <p:nvPr/>
        </p:nvSpPr>
        <p:spPr>
          <a:xfrm>
            <a:off x="3971925" y="1801945"/>
            <a:ext cx="5248275" cy="2807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95934154-01A4-70D0-B93F-D3347A72CB18}"/>
              </a:ext>
            </a:extLst>
          </p:cNvPr>
          <p:cNvSpPr/>
          <p:nvPr/>
        </p:nvSpPr>
        <p:spPr>
          <a:xfrm>
            <a:off x="14287" y="2476500"/>
            <a:ext cx="2052638" cy="3810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2F43F57C-172D-34B4-8258-CD0806741E2E}"/>
              </a:ext>
            </a:extLst>
          </p:cNvPr>
          <p:cNvSpPr/>
          <p:nvPr/>
        </p:nvSpPr>
        <p:spPr>
          <a:xfrm>
            <a:off x="3652836" y="5847252"/>
            <a:ext cx="5834064" cy="45829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1346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D99F13-CC14-3D97-B7C1-A2F7CC0A5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Google Shape;676;p19">
            <a:extLst>
              <a:ext uri="{FF2B5EF4-FFF2-40B4-BE49-F238E27FC236}">
                <a16:creationId xmlns:a16="http://schemas.microsoft.com/office/drawing/2014/main" id="{C9A55188-30DE-067C-0CCD-CA3DF52668D4}"/>
              </a:ext>
            </a:extLst>
          </p:cNvPr>
          <p:cNvCxnSpPr>
            <a:cxnSpLocks/>
          </p:cNvCxnSpPr>
          <p:nvPr/>
        </p:nvCxnSpPr>
        <p:spPr>
          <a:xfrm>
            <a:off x="428482" y="766486"/>
            <a:ext cx="4734068" cy="0"/>
          </a:xfrm>
          <a:prstGeom prst="straightConnector1">
            <a:avLst/>
          </a:prstGeom>
          <a:noFill/>
          <a:ln w="19050" cap="flat" cmpd="sng">
            <a:solidFill>
              <a:srgbClr val="003678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" name="Google Shape;675;p19">
            <a:extLst>
              <a:ext uri="{FF2B5EF4-FFF2-40B4-BE49-F238E27FC236}">
                <a16:creationId xmlns:a16="http://schemas.microsoft.com/office/drawing/2014/main" id="{45CEFEE5-D14D-AD81-436F-8B31AA84B2C6}"/>
              </a:ext>
            </a:extLst>
          </p:cNvPr>
          <p:cNvSpPr txBox="1"/>
          <p:nvPr/>
        </p:nvSpPr>
        <p:spPr>
          <a:xfrm>
            <a:off x="428481" y="204723"/>
            <a:ext cx="527699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altLang="ja-JP" sz="2400" dirty="0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chrome</a:t>
            </a:r>
            <a:r>
              <a:rPr lang="ja-JP" altLang="en-US" sz="2400" dirty="0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の場合（</a:t>
            </a:r>
            <a:r>
              <a:rPr lang="en-US" altLang="ja-JP" sz="2400" dirty="0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PC</a:t>
            </a:r>
            <a:r>
              <a:rPr lang="ja-JP" altLang="en-US" sz="2400" dirty="0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利用時）</a:t>
            </a:r>
            <a:endParaRPr sz="2400" b="0" i="0" u="none" strike="noStrike" cap="none" dirty="0">
              <a:solidFill>
                <a:srgbClr val="003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98EBA9E-01A7-E114-05DB-8F1ABA73D138}"/>
              </a:ext>
            </a:extLst>
          </p:cNvPr>
          <p:cNvSpPr txBox="1"/>
          <p:nvPr/>
        </p:nvSpPr>
        <p:spPr>
          <a:xfrm>
            <a:off x="90487" y="843629"/>
            <a:ext cx="77628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③</a:t>
            </a:r>
            <a:r>
              <a:rPr lang="ja-JP" altLang="en-US" sz="1600" dirty="0"/>
              <a:t>「</a:t>
            </a:r>
            <a:r>
              <a:rPr lang="en-US" altLang="ja-JP" sz="1600" dirty="0"/>
              <a:t>JavaScript</a:t>
            </a:r>
            <a:r>
              <a:rPr lang="ja-JP" altLang="en-US" sz="1600" dirty="0"/>
              <a:t>」をクリックし、使用を許可する</a:t>
            </a:r>
            <a:r>
              <a:rPr kumimoji="1" lang="ja-JP" altLang="en-US" sz="1600" dirty="0"/>
              <a:t>。</a:t>
            </a:r>
            <a:endParaRPr kumimoji="1" lang="en-US" altLang="ja-JP" sz="1600" dirty="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FFD3EDC-DAA6-EA5D-3061-AC7ACD71C161}"/>
              </a:ext>
            </a:extLst>
          </p:cNvPr>
          <p:cNvSpPr/>
          <p:nvPr/>
        </p:nvSpPr>
        <p:spPr>
          <a:xfrm>
            <a:off x="3971925" y="1801945"/>
            <a:ext cx="5248275" cy="2807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 descr="グラフィカル ユーザー インターフェイス, テキスト, アプリケーション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124DAAE3-9803-B920-E143-1CFC7876E7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92172"/>
            <a:ext cx="5444472" cy="5361105"/>
          </a:xfrm>
          <a:prstGeom prst="rect">
            <a:avLst/>
          </a:prstGeom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BB5570DB-C376-EA48-F694-EB14941A1B9F}"/>
              </a:ext>
            </a:extLst>
          </p:cNvPr>
          <p:cNvSpPr/>
          <p:nvPr/>
        </p:nvSpPr>
        <p:spPr>
          <a:xfrm>
            <a:off x="0" y="3707161"/>
            <a:ext cx="5444471" cy="58799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図 10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ED01987E-99F0-5B4A-EFAA-984DF4129B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043" y="3157521"/>
            <a:ext cx="3842806" cy="3700479"/>
          </a:xfrm>
          <a:prstGeom prst="rect">
            <a:avLst/>
          </a:prstGeom>
        </p:spPr>
      </p:pic>
      <p:pic>
        <p:nvPicPr>
          <p:cNvPr id="13" name="図 12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8ED75D96-B67A-3DD5-1BB7-9FDCE52940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321" y="304451"/>
            <a:ext cx="4029077" cy="3990705"/>
          </a:xfrm>
          <a:prstGeom prst="rect">
            <a:avLst/>
          </a:prstGeom>
        </p:spPr>
      </p:pic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7670CB91-906B-622D-E1EE-FA9173B75845}"/>
              </a:ext>
            </a:extLst>
          </p:cNvPr>
          <p:cNvSpPr/>
          <p:nvPr/>
        </p:nvSpPr>
        <p:spPr>
          <a:xfrm>
            <a:off x="5705475" y="1801945"/>
            <a:ext cx="2147888" cy="28071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2E6C93E0-AD95-5CC4-557E-F7D4296C007D}"/>
              </a:ext>
            </a:extLst>
          </p:cNvPr>
          <p:cNvSpPr/>
          <p:nvPr/>
        </p:nvSpPr>
        <p:spPr>
          <a:xfrm>
            <a:off x="8382000" y="4257906"/>
            <a:ext cx="2147888" cy="28071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70442FD9-4DFD-4CEF-BC42-B90AEF511408}"/>
              </a:ext>
            </a:extLst>
          </p:cNvPr>
          <p:cNvSpPr txBox="1"/>
          <p:nvPr/>
        </p:nvSpPr>
        <p:spPr>
          <a:xfrm>
            <a:off x="8253412" y="1389205"/>
            <a:ext cx="10365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solidFill>
                  <a:srgbClr val="FF0000"/>
                </a:solidFill>
              </a:rPr>
              <a:t>オフの時</a:t>
            </a:r>
            <a:endParaRPr kumimoji="1" lang="en-US" altLang="ja-JP" sz="1600" dirty="0">
              <a:solidFill>
                <a:srgbClr val="FF0000"/>
              </a:solidFill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41F181BD-EE41-41CC-D890-1569779D9B0A}"/>
              </a:ext>
            </a:extLst>
          </p:cNvPr>
          <p:cNvSpPr txBox="1"/>
          <p:nvPr/>
        </p:nvSpPr>
        <p:spPr>
          <a:xfrm>
            <a:off x="10664311" y="4200065"/>
            <a:ext cx="10365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>
                <a:solidFill>
                  <a:srgbClr val="FF0000"/>
                </a:solidFill>
              </a:rPr>
              <a:t>オン</a:t>
            </a:r>
            <a:r>
              <a:rPr kumimoji="1" lang="ja-JP" altLang="en-US" sz="1600" dirty="0">
                <a:solidFill>
                  <a:srgbClr val="FF0000"/>
                </a:solidFill>
              </a:rPr>
              <a:t>の時</a:t>
            </a:r>
            <a:endParaRPr kumimoji="1" lang="en-US" altLang="ja-JP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372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60F0C-A60E-14DB-22E4-8F304562B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Google Shape;676;p19">
            <a:extLst>
              <a:ext uri="{FF2B5EF4-FFF2-40B4-BE49-F238E27FC236}">
                <a16:creationId xmlns:a16="http://schemas.microsoft.com/office/drawing/2014/main" id="{CBDB521B-EBA4-84C1-CABB-F9A87721419C}"/>
              </a:ext>
            </a:extLst>
          </p:cNvPr>
          <p:cNvCxnSpPr>
            <a:cxnSpLocks/>
          </p:cNvCxnSpPr>
          <p:nvPr/>
        </p:nvCxnSpPr>
        <p:spPr>
          <a:xfrm>
            <a:off x="428482" y="766486"/>
            <a:ext cx="4734068" cy="0"/>
          </a:xfrm>
          <a:prstGeom prst="straightConnector1">
            <a:avLst/>
          </a:prstGeom>
          <a:noFill/>
          <a:ln w="19050" cap="flat" cmpd="sng">
            <a:solidFill>
              <a:srgbClr val="003678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" name="Google Shape;675;p19">
            <a:extLst>
              <a:ext uri="{FF2B5EF4-FFF2-40B4-BE49-F238E27FC236}">
                <a16:creationId xmlns:a16="http://schemas.microsoft.com/office/drawing/2014/main" id="{4C8834F7-F575-5A5E-C6AD-AAF9359762B6}"/>
              </a:ext>
            </a:extLst>
          </p:cNvPr>
          <p:cNvSpPr txBox="1"/>
          <p:nvPr/>
        </p:nvSpPr>
        <p:spPr>
          <a:xfrm>
            <a:off x="428481" y="204723"/>
            <a:ext cx="527699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altLang="ja-JP" sz="2400" dirty="0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chrome</a:t>
            </a:r>
            <a:r>
              <a:rPr lang="ja-JP" altLang="en-US" sz="2400" dirty="0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場合（スマホ利用時）</a:t>
            </a:r>
            <a:endParaRPr sz="2400" b="0" i="0" u="none" strike="noStrike" cap="none" dirty="0">
              <a:solidFill>
                <a:srgbClr val="003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F9FA45C-36BA-3554-CBE8-58BD75ED1915}"/>
              </a:ext>
            </a:extLst>
          </p:cNvPr>
          <p:cNvSpPr txBox="1"/>
          <p:nvPr/>
        </p:nvSpPr>
        <p:spPr>
          <a:xfrm>
            <a:off x="90487" y="843629"/>
            <a:ext cx="117776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①画面上部右上の「</a:t>
            </a:r>
            <a:r>
              <a:rPr lang="en-US" altLang="ja-JP" sz="1600" dirty="0"/>
              <a:t>︙</a:t>
            </a:r>
            <a:r>
              <a:rPr kumimoji="1" lang="ja-JP" altLang="en-US" sz="1600" dirty="0"/>
              <a:t>」をクリックし、「設定」を選択する</a:t>
            </a:r>
            <a:endParaRPr kumimoji="1" lang="en-US" altLang="ja-JP" sz="1600" dirty="0"/>
          </a:p>
          <a:p>
            <a:r>
              <a:rPr lang="ja-JP" altLang="en-US" sz="1600" dirty="0"/>
              <a:t>②「詳細設定」または「サイトの設定」を選択</a:t>
            </a:r>
            <a:endParaRPr lang="en-US" altLang="ja-JP" sz="1600" dirty="0"/>
          </a:p>
          <a:p>
            <a:r>
              <a:rPr kumimoji="1" lang="ja-JP" altLang="en-US" sz="1600" dirty="0"/>
              <a:t>③</a:t>
            </a:r>
            <a:r>
              <a:rPr kumimoji="1" lang="en-US" altLang="ja-JP" sz="1600" dirty="0"/>
              <a:t>JavaScript</a:t>
            </a:r>
            <a:r>
              <a:rPr kumimoji="1" lang="ja-JP" altLang="en-US" sz="1600" dirty="0"/>
              <a:t>をタップし、オンとオフを切り替える</a:t>
            </a:r>
            <a:endParaRPr kumimoji="1" lang="en-US" altLang="ja-JP" sz="1600" dirty="0"/>
          </a:p>
          <a:p>
            <a:endParaRPr lang="en-US" altLang="ja-JP" sz="1600" dirty="0"/>
          </a:p>
          <a:p>
            <a:r>
              <a:rPr kumimoji="1" lang="en-US" altLang="ja-JP" sz="1600" dirty="0"/>
              <a:t>※iPhone</a:t>
            </a:r>
            <a:r>
              <a:rPr kumimoji="1" lang="ja-JP" altLang="en-US" sz="1600" dirty="0"/>
              <a:t>の場合、</a:t>
            </a:r>
            <a:r>
              <a:rPr kumimoji="1" lang="en-US" altLang="ja-JP" sz="1600" dirty="0"/>
              <a:t>chrome</a:t>
            </a:r>
            <a:r>
              <a:rPr kumimoji="1" lang="ja-JP" altLang="en-US" sz="1600" dirty="0"/>
              <a:t>の</a:t>
            </a:r>
            <a:r>
              <a:rPr kumimoji="1" lang="en-US" altLang="ja-JP" sz="1600" dirty="0"/>
              <a:t>JavaScript</a:t>
            </a:r>
            <a:r>
              <a:rPr kumimoji="1" lang="ja-JP" altLang="en-US" sz="1600" dirty="0"/>
              <a:t>の設定変更が不可能となりますので、</a:t>
            </a:r>
            <a:r>
              <a:rPr kumimoji="1" lang="en-US" altLang="ja-JP" sz="1600" dirty="0"/>
              <a:t>Safari</a:t>
            </a:r>
            <a:r>
              <a:rPr kumimoji="1" lang="ja-JP" altLang="en-US" sz="1600" dirty="0"/>
              <a:t>でご利用いただくようお願いします</a:t>
            </a:r>
            <a:r>
              <a:rPr kumimoji="1" lang="en-US" altLang="ja-JP" sz="1600" dirty="0"/>
              <a:t>※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6DA0A48-89D5-E623-26C0-9BC85E11920A}"/>
              </a:ext>
            </a:extLst>
          </p:cNvPr>
          <p:cNvSpPr/>
          <p:nvPr/>
        </p:nvSpPr>
        <p:spPr>
          <a:xfrm>
            <a:off x="823523" y="4933950"/>
            <a:ext cx="6492310" cy="4562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33913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DC7B9-A627-8D05-35F7-7204580AF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Google Shape;676;p19">
            <a:extLst>
              <a:ext uri="{FF2B5EF4-FFF2-40B4-BE49-F238E27FC236}">
                <a16:creationId xmlns:a16="http://schemas.microsoft.com/office/drawing/2014/main" id="{1CA4417B-EB54-0FB7-D1F1-39527AF0BC02}"/>
              </a:ext>
            </a:extLst>
          </p:cNvPr>
          <p:cNvCxnSpPr>
            <a:cxnSpLocks/>
          </p:cNvCxnSpPr>
          <p:nvPr/>
        </p:nvCxnSpPr>
        <p:spPr>
          <a:xfrm>
            <a:off x="428482" y="766486"/>
            <a:ext cx="4734068" cy="0"/>
          </a:xfrm>
          <a:prstGeom prst="straightConnector1">
            <a:avLst/>
          </a:prstGeom>
          <a:noFill/>
          <a:ln w="19050" cap="flat" cmpd="sng">
            <a:solidFill>
              <a:srgbClr val="003678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" name="Google Shape;675;p19">
            <a:extLst>
              <a:ext uri="{FF2B5EF4-FFF2-40B4-BE49-F238E27FC236}">
                <a16:creationId xmlns:a16="http://schemas.microsoft.com/office/drawing/2014/main" id="{91A73D4E-2537-2DDD-22BA-8FF1F0063D44}"/>
              </a:ext>
            </a:extLst>
          </p:cNvPr>
          <p:cNvSpPr txBox="1"/>
          <p:nvPr/>
        </p:nvSpPr>
        <p:spPr>
          <a:xfrm>
            <a:off x="428481" y="204723"/>
            <a:ext cx="527699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altLang="ja-JP" sz="2400" dirty="0" err="1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MicrosoftEdge</a:t>
            </a:r>
            <a:r>
              <a:rPr lang="ja-JP" altLang="en-US" sz="2400" dirty="0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場合（</a:t>
            </a:r>
            <a:r>
              <a:rPr lang="en-US" altLang="ja-JP" sz="2400" dirty="0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PC</a:t>
            </a:r>
            <a:r>
              <a:rPr lang="ja-JP" altLang="en-US" sz="2400" dirty="0">
                <a:solidFill>
                  <a:srgbClr val="003678"/>
                </a:solidFill>
                <a:latin typeface="Arial"/>
                <a:ea typeface="Arial"/>
                <a:cs typeface="Arial"/>
                <a:sym typeface="Arial"/>
              </a:rPr>
              <a:t>利用時）</a:t>
            </a:r>
            <a:endParaRPr sz="2400" b="0" i="0" u="none" strike="noStrike" cap="none" dirty="0">
              <a:solidFill>
                <a:srgbClr val="003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62F1846-6622-EB91-A211-7066E1864359}"/>
              </a:ext>
            </a:extLst>
          </p:cNvPr>
          <p:cNvSpPr txBox="1"/>
          <p:nvPr/>
        </p:nvSpPr>
        <p:spPr>
          <a:xfrm>
            <a:off x="90487" y="843629"/>
            <a:ext cx="57312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①画面上部右上の「</a:t>
            </a:r>
            <a:r>
              <a:rPr kumimoji="1" lang="en-US" altLang="ja-JP" sz="1600" dirty="0"/>
              <a:t>…</a:t>
            </a:r>
            <a:r>
              <a:rPr kumimoji="1" lang="ja-JP" altLang="en-US" sz="1600" dirty="0"/>
              <a:t>」をクリックし、「設定」を選択する</a:t>
            </a:r>
            <a:endParaRPr kumimoji="1" lang="en-US" altLang="ja-JP" sz="1600" dirty="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4512255-0882-19E2-EF7E-419C89403AC6}"/>
              </a:ext>
            </a:extLst>
          </p:cNvPr>
          <p:cNvSpPr/>
          <p:nvPr/>
        </p:nvSpPr>
        <p:spPr>
          <a:xfrm>
            <a:off x="3971925" y="1801945"/>
            <a:ext cx="5248275" cy="2807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 descr="コンピューターのスクリーンショット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DB10BAFD-7097-7FA8-33D8-4C1C204F56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56" y="1407042"/>
            <a:ext cx="10111566" cy="3983181"/>
          </a:xfrm>
          <a:prstGeom prst="rect">
            <a:avLst/>
          </a:prstGeom>
        </p:spPr>
      </p:pic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19362D38-0937-01A6-3E57-EF8D307E2202}"/>
              </a:ext>
            </a:extLst>
          </p:cNvPr>
          <p:cNvSpPr/>
          <p:nvPr/>
        </p:nvSpPr>
        <p:spPr>
          <a:xfrm>
            <a:off x="7315833" y="5170246"/>
            <a:ext cx="2561591" cy="21997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92C5F6E7-0CFD-FB25-7EFC-8D5DB70C36CD}"/>
              </a:ext>
            </a:extLst>
          </p:cNvPr>
          <p:cNvSpPr/>
          <p:nvPr/>
        </p:nvSpPr>
        <p:spPr>
          <a:xfrm>
            <a:off x="9684076" y="1441826"/>
            <a:ext cx="193348" cy="21997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1D17BE8-5548-3ED9-2535-24802AB1CFF3}"/>
              </a:ext>
            </a:extLst>
          </p:cNvPr>
          <p:cNvSpPr/>
          <p:nvPr/>
        </p:nvSpPr>
        <p:spPr>
          <a:xfrm>
            <a:off x="2828925" y="2659994"/>
            <a:ext cx="4486908" cy="3689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3E4F829-C36D-3AC4-1694-03938F34339C}"/>
              </a:ext>
            </a:extLst>
          </p:cNvPr>
          <p:cNvSpPr/>
          <p:nvPr/>
        </p:nvSpPr>
        <p:spPr>
          <a:xfrm>
            <a:off x="823523" y="4933950"/>
            <a:ext cx="6492310" cy="4562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7335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322</Words>
  <Application>Microsoft Office PowerPoint</Application>
  <PresentationFormat>ワイド画面</PresentationFormat>
  <Paragraphs>48</Paragraphs>
  <Slides>11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16" baseType="lpstr">
      <vt:lpstr>Meiryo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ST03 -pc</dc:creator>
  <cp:lastModifiedBy>ST03 -pc</cp:lastModifiedBy>
  <cp:revision>5</cp:revision>
  <dcterms:created xsi:type="dcterms:W3CDTF">2026-06-26T04:34:25Z</dcterms:created>
  <dcterms:modified xsi:type="dcterms:W3CDTF">2026-07-02T05:40:32Z</dcterms:modified>
</cp:coreProperties>
</file>