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4869kh@yahoo.co.jp" initials="k" lastIdx="1" clrIdx="0">
    <p:extLst>
      <p:ext uri="{19B8F6BF-5375-455C-9EA6-DF929625EA0E}">
        <p15:presenceInfo xmlns:p15="http://schemas.microsoft.com/office/powerpoint/2012/main" userId="fb9f8e596c9dc6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7"/>
    <p:restoredTop sz="94625"/>
  </p:normalViewPr>
  <p:slideViewPr>
    <p:cSldViewPr snapToGrid="0" snapToObjects="1">
      <p:cViewPr>
        <p:scale>
          <a:sx n="108" d="100"/>
          <a:sy n="108" d="100"/>
        </p:scale>
        <p:origin x="4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215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5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87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0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1551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2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8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7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633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880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539C768-3476-174C-9593-04C05366F85D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5A1516B-0E3B-F149-8349-E53257AD13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44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kumimoji="1"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kumimoji="1"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kumimoji="1"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51CE5-6369-9648-8F62-594F488EB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972" y="2619829"/>
            <a:ext cx="9144000" cy="161834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サイト公開の手順</a:t>
            </a:r>
            <a:br>
              <a:rPr kumimoji="1" lang="en-US" altLang="ja-JP" sz="4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マニュアル</a:t>
            </a:r>
            <a:endParaRPr kumimoji="1" lang="ja-JP" altLang="en-US" sz="4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DFC8FD2-F404-0643-93C2-F6B0E2DCDD93}"/>
              </a:ext>
            </a:extLst>
          </p:cNvPr>
          <p:cNvSpPr txBox="1">
            <a:spLocks/>
          </p:cNvSpPr>
          <p:nvPr/>
        </p:nvSpPr>
        <p:spPr>
          <a:xfrm>
            <a:off x="1920676" y="4857061"/>
            <a:ext cx="9144000" cy="16183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kumimoji="1"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ja-JP" altLang="en-US" sz="40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392316-540B-DA42-9F40-EE6C784B22C3}"/>
              </a:ext>
            </a:extLst>
          </p:cNvPr>
          <p:cNvSpPr txBox="1"/>
          <p:nvPr/>
        </p:nvSpPr>
        <p:spPr>
          <a:xfrm>
            <a:off x="11064676" y="6290737"/>
            <a:ext cx="8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Ver1.0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155AA-6F25-0E41-A5A0-19801BAFA095}"/>
              </a:ext>
            </a:extLst>
          </p:cNvPr>
          <p:cNvSpPr txBox="1"/>
          <p:nvPr/>
        </p:nvSpPr>
        <p:spPr>
          <a:xfrm>
            <a:off x="890096" y="355789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♢サイト公開の手順</a:t>
            </a:r>
            <a:r>
              <a:rPr kumimoji="1"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endParaRPr kumimoji="1" lang="ja-JP" altLang="en-US" sz="2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B37F9EE-7C52-A247-90D3-C92074F1F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93" y="1372624"/>
            <a:ext cx="8338814" cy="476589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14292E-EE6E-F044-9F44-4D3E9593C0E5}"/>
              </a:ext>
            </a:extLst>
          </p:cNvPr>
          <p:cNvSpPr/>
          <p:nvPr/>
        </p:nvSpPr>
        <p:spPr>
          <a:xfrm>
            <a:off x="4844345" y="4185338"/>
            <a:ext cx="2503310" cy="2011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FEE5F20-1EAC-8A4D-9813-C4E85D59C6BA}"/>
              </a:ext>
            </a:extLst>
          </p:cNvPr>
          <p:cNvSpPr/>
          <p:nvPr/>
        </p:nvSpPr>
        <p:spPr>
          <a:xfrm>
            <a:off x="4844345" y="3755570"/>
            <a:ext cx="2503310" cy="2011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0785410-74F9-7946-821A-54C5AF393EAB}"/>
              </a:ext>
            </a:extLst>
          </p:cNvPr>
          <p:cNvGrpSpPr/>
          <p:nvPr/>
        </p:nvGrpSpPr>
        <p:grpSpPr>
          <a:xfrm>
            <a:off x="6488418" y="2901337"/>
            <a:ext cx="5376514" cy="739934"/>
            <a:chOff x="7330230" y="1715588"/>
            <a:chExt cx="5376514" cy="705395"/>
          </a:xfrm>
        </p:grpSpPr>
        <p:sp>
          <p:nvSpPr>
            <p:cNvPr id="23" name="角丸四角形吹き出し 22">
              <a:extLst>
                <a:ext uri="{FF2B5EF4-FFF2-40B4-BE49-F238E27FC236}">
                  <a16:creationId xmlns:a16="http://schemas.microsoft.com/office/drawing/2014/main" id="{7A1F4A06-223E-CA4D-BCDA-2A6DD230EA28}"/>
                </a:ext>
              </a:extLst>
            </p:cNvPr>
            <p:cNvSpPr/>
            <p:nvPr/>
          </p:nvSpPr>
          <p:spPr>
            <a:xfrm>
              <a:off x="7330230" y="1715588"/>
              <a:ext cx="5376514" cy="705395"/>
            </a:xfrm>
            <a:prstGeom prst="wedgeRoundRectCallout">
              <a:avLst>
                <a:gd name="adj1" fmla="val -34578"/>
                <a:gd name="adj2" fmla="val 7672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FBAA7AE-D2C4-BB4B-B227-5C14229DBC09}"/>
                </a:ext>
              </a:extLst>
            </p:cNvPr>
            <p:cNvSpPr txBox="1"/>
            <p:nvPr/>
          </p:nvSpPr>
          <p:spPr>
            <a:xfrm>
              <a:off x="7443765" y="1910832"/>
              <a:ext cx="5262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①</a:t>
              </a:r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ログイン用メールアドレスとパスワードを入力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73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155AA-6F25-0E41-A5A0-19801BAFA095}"/>
              </a:ext>
            </a:extLst>
          </p:cNvPr>
          <p:cNvSpPr txBox="1"/>
          <p:nvPr/>
        </p:nvSpPr>
        <p:spPr>
          <a:xfrm>
            <a:off x="890096" y="355789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♢サイト公開の手順</a:t>
            </a:r>
            <a:r>
              <a:rPr kumimoji="1"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endParaRPr kumimoji="1" lang="ja-JP" altLang="en-US" sz="2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B7558B4-8EA1-334B-8DC0-8022B779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70" y="1183308"/>
            <a:ext cx="3825005" cy="505123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14292E-EE6E-F044-9F44-4D3E9593C0E5}"/>
              </a:ext>
            </a:extLst>
          </p:cNvPr>
          <p:cNvSpPr/>
          <p:nvPr/>
        </p:nvSpPr>
        <p:spPr>
          <a:xfrm>
            <a:off x="1115768" y="2451355"/>
            <a:ext cx="160000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0785410-74F9-7946-821A-54C5AF393EAB}"/>
              </a:ext>
            </a:extLst>
          </p:cNvPr>
          <p:cNvGrpSpPr/>
          <p:nvPr/>
        </p:nvGrpSpPr>
        <p:grpSpPr>
          <a:xfrm>
            <a:off x="1856033" y="1528494"/>
            <a:ext cx="3706464" cy="739934"/>
            <a:chOff x="7330230" y="1715588"/>
            <a:chExt cx="5652595" cy="705395"/>
          </a:xfrm>
        </p:grpSpPr>
        <p:sp>
          <p:nvSpPr>
            <p:cNvPr id="23" name="角丸四角形吹き出し 22">
              <a:extLst>
                <a:ext uri="{FF2B5EF4-FFF2-40B4-BE49-F238E27FC236}">
                  <a16:creationId xmlns:a16="http://schemas.microsoft.com/office/drawing/2014/main" id="{7A1F4A06-223E-CA4D-BCDA-2A6DD230EA28}"/>
                </a:ext>
              </a:extLst>
            </p:cNvPr>
            <p:cNvSpPr/>
            <p:nvPr/>
          </p:nvSpPr>
          <p:spPr>
            <a:xfrm>
              <a:off x="7330230" y="1715588"/>
              <a:ext cx="5376514" cy="705395"/>
            </a:xfrm>
            <a:prstGeom prst="wedgeRoundRectCallout">
              <a:avLst>
                <a:gd name="adj1" fmla="val -34578"/>
                <a:gd name="adj2" fmla="val 76726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FBAA7AE-D2C4-BB4B-B227-5C14229DBC09}"/>
                </a:ext>
              </a:extLst>
            </p:cNvPr>
            <p:cNvSpPr txBox="1"/>
            <p:nvPr/>
          </p:nvSpPr>
          <p:spPr>
            <a:xfrm>
              <a:off x="7606311" y="1921425"/>
              <a:ext cx="5376514" cy="35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②</a:t>
              </a:r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バージョン管理をクリック</a:t>
              </a:r>
            </a:p>
          </p:txBody>
        </p:sp>
      </p:grp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DE60512-8390-CD46-97A9-6BAC5B73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60547"/>
            <a:ext cx="5552661" cy="2800962"/>
          </a:xfrm>
          <a:prstGeom prst="rect">
            <a:avLst/>
          </a:prstGeom>
        </p:spPr>
      </p:pic>
      <p:sp>
        <p:nvSpPr>
          <p:cNvPr id="31" name="ストライプ矢印 30">
            <a:extLst>
              <a:ext uri="{FF2B5EF4-FFF2-40B4-BE49-F238E27FC236}">
                <a16:creationId xmlns:a16="http://schemas.microsoft.com/office/drawing/2014/main" id="{860B18D3-6B21-B149-BDF6-E84B6570D62A}"/>
              </a:ext>
            </a:extLst>
          </p:cNvPr>
          <p:cNvSpPr/>
          <p:nvPr/>
        </p:nvSpPr>
        <p:spPr>
          <a:xfrm>
            <a:off x="3884060" y="2503642"/>
            <a:ext cx="2378230" cy="67731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48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AAAD5AC-BF0D-9246-B571-5CE06AE1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16" y="1260729"/>
            <a:ext cx="8240631" cy="433654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155AA-6F25-0E41-A5A0-19801BAFA095}"/>
              </a:ext>
            </a:extLst>
          </p:cNvPr>
          <p:cNvSpPr txBox="1"/>
          <p:nvPr/>
        </p:nvSpPr>
        <p:spPr>
          <a:xfrm>
            <a:off x="890096" y="355789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♢サイト公開の手順</a:t>
            </a:r>
            <a:r>
              <a:rPr kumimoji="1"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endParaRPr kumimoji="1" lang="ja-JP" altLang="en-US" sz="2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14292E-EE6E-F044-9F44-4D3E9593C0E5}"/>
              </a:ext>
            </a:extLst>
          </p:cNvPr>
          <p:cNvSpPr/>
          <p:nvPr/>
        </p:nvSpPr>
        <p:spPr>
          <a:xfrm>
            <a:off x="7535345" y="3596350"/>
            <a:ext cx="55345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0785410-74F9-7946-821A-54C5AF393EAB}"/>
              </a:ext>
            </a:extLst>
          </p:cNvPr>
          <p:cNvGrpSpPr/>
          <p:nvPr/>
        </p:nvGrpSpPr>
        <p:grpSpPr>
          <a:xfrm>
            <a:off x="4330932" y="2360922"/>
            <a:ext cx="4076798" cy="937976"/>
            <a:chOff x="7330230" y="1209246"/>
            <a:chExt cx="6408571" cy="1211737"/>
          </a:xfrm>
        </p:grpSpPr>
        <p:sp>
          <p:nvSpPr>
            <p:cNvPr id="23" name="角丸四角形吹き出し 22">
              <a:extLst>
                <a:ext uri="{FF2B5EF4-FFF2-40B4-BE49-F238E27FC236}">
                  <a16:creationId xmlns:a16="http://schemas.microsoft.com/office/drawing/2014/main" id="{7A1F4A06-223E-CA4D-BCDA-2A6DD230EA28}"/>
                </a:ext>
              </a:extLst>
            </p:cNvPr>
            <p:cNvSpPr/>
            <p:nvPr/>
          </p:nvSpPr>
          <p:spPr>
            <a:xfrm>
              <a:off x="7330230" y="1209246"/>
              <a:ext cx="6408571" cy="1211737"/>
            </a:xfrm>
            <a:prstGeom prst="wedgeRoundRectCallout">
              <a:avLst>
                <a:gd name="adj1" fmla="val 36159"/>
                <a:gd name="adj2" fmla="val 76084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FBAA7AE-D2C4-BB4B-B227-5C14229DBC09}"/>
                </a:ext>
              </a:extLst>
            </p:cNvPr>
            <p:cNvSpPr txBox="1"/>
            <p:nvPr/>
          </p:nvSpPr>
          <p:spPr>
            <a:xfrm>
              <a:off x="7862260" y="1397628"/>
              <a:ext cx="5344508" cy="834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③</a:t>
              </a:r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プレビューをクリックし、</a:t>
              </a:r>
              <a:endPara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endParaRPr>
            </a:p>
            <a:p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公開する前にページ内容を確認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63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AD9BFA8-18F6-3248-AEBB-36FC79BD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96" y="1048327"/>
            <a:ext cx="10461076" cy="32493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1155AA-6F25-0E41-A5A0-19801BAFA095}"/>
              </a:ext>
            </a:extLst>
          </p:cNvPr>
          <p:cNvSpPr txBox="1"/>
          <p:nvPr/>
        </p:nvSpPr>
        <p:spPr>
          <a:xfrm>
            <a:off x="890096" y="355789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♢サイト公開の手順</a:t>
            </a:r>
            <a:r>
              <a:rPr kumimoji="1"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endParaRPr kumimoji="1" lang="ja-JP" altLang="en-US" sz="24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F14292E-EE6E-F044-9F44-4D3E9593C0E5}"/>
              </a:ext>
            </a:extLst>
          </p:cNvPr>
          <p:cNvSpPr/>
          <p:nvPr/>
        </p:nvSpPr>
        <p:spPr>
          <a:xfrm>
            <a:off x="9809747" y="2673026"/>
            <a:ext cx="55345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0785410-74F9-7946-821A-54C5AF393EAB}"/>
              </a:ext>
            </a:extLst>
          </p:cNvPr>
          <p:cNvGrpSpPr/>
          <p:nvPr/>
        </p:nvGrpSpPr>
        <p:grpSpPr>
          <a:xfrm>
            <a:off x="6896002" y="1704331"/>
            <a:ext cx="3509923" cy="739934"/>
            <a:chOff x="7330230" y="1715588"/>
            <a:chExt cx="5376514" cy="705395"/>
          </a:xfrm>
        </p:grpSpPr>
        <p:sp>
          <p:nvSpPr>
            <p:cNvPr id="23" name="角丸四角形吹き出し 22">
              <a:extLst>
                <a:ext uri="{FF2B5EF4-FFF2-40B4-BE49-F238E27FC236}">
                  <a16:creationId xmlns:a16="http://schemas.microsoft.com/office/drawing/2014/main" id="{7A1F4A06-223E-CA4D-BCDA-2A6DD230EA28}"/>
                </a:ext>
              </a:extLst>
            </p:cNvPr>
            <p:cNvSpPr/>
            <p:nvPr/>
          </p:nvSpPr>
          <p:spPr>
            <a:xfrm>
              <a:off x="7330230" y="1715588"/>
              <a:ext cx="5376514" cy="705395"/>
            </a:xfrm>
            <a:prstGeom prst="wedgeRoundRectCallout">
              <a:avLst>
                <a:gd name="adj1" fmla="val 34588"/>
                <a:gd name="adj2" fmla="val 91438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FBAA7AE-D2C4-BB4B-B227-5C14229DBC09}"/>
                </a:ext>
              </a:extLst>
            </p:cNvPr>
            <p:cNvSpPr txBox="1"/>
            <p:nvPr/>
          </p:nvSpPr>
          <p:spPr>
            <a:xfrm>
              <a:off x="7897876" y="1892239"/>
              <a:ext cx="4241221" cy="35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④</a:t>
              </a:r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公開ボタンをクリック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3F344-AC91-3149-B407-03C0961805B0}"/>
              </a:ext>
            </a:extLst>
          </p:cNvPr>
          <p:cNvGrpSpPr/>
          <p:nvPr/>
        </p:nvGrpSpPr>
        <p:grpSpPr>
          <a:xfrm>
            <a:off x="1589536" y="2303058"/>
            <a:ext cx="3706464" cy="1125942"/>
            <a:chOff x="7330230" y="1715588"/>
            <a:chExt cx="5376514" cy="1073385"/>
          </a:xfrm>
        </p:grpSpPr>
        <p:sp>
          <p:nvSpPr>
            <p:cNvPr id="16" name="角丸四角形吹き出し 15">
              <a:extLst>
                <a:ext uri="{FF2B5EF4-FFF2-40B4-BE49-F238E27FC236}">
                  <a16:creationId xmlns:a16="http://schemas.microsoft.com/office/drawing/2014/main" id="{2D788343-573E-6548-8312-9FF9BAD28EA9}"/>
                </a:ext>
              </a:extLst>
            </p:cNvPr>
            <p:cNvSpPr/>
            <p:nvPr/>
          </p:nvSpPr>
          <p:spPr>
            <a:xfrm>
              <a:off x="7330230" y="1715588"/>
              <a:ext cx="5376514" cy="1073385"/>
            </a:xfrm>
            <a:prstGeom prst="wedgeRoundRectCallout">
              <a:avLst>
                <a:gd name="adj1" fmla="val -34833"/>
                <a:gd name="adj2" fmla="val -71047"/>
                <a:gd name="adj3" fmla="val 1666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0BA54CD-A699-4741-8664-AB1D9FA8542B}"/>
                </a:ext>
              </a:extLst>
            </p:cNvPr>
            <p:cNvSpPr txBox="1"/>
            <p:nvPr/>
          </p:nvSpPr>
          <p:spPr>
            <a:xfrm>
              <a:off x="7897876" y="1892239"/>
              <a:ext cx="4498971" cy="880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" panose="020B0604030504040204" pitchFamily="34" charset="-128"/>
                  <a:ea typeface="Meiryo" panose="020B0604030504040204" pitchFamily="34" charset="-128"/>
                </a:rPr>
                <a:t>⑤</a:t>
              </a:r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公開中のサイトを開くをクリックし、公開されているかチェック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93EDC6-EDAC-7241-9620-F61BE2B8BE5D}"/>
              </a:ext>
            </a:extLst>
          </p:cNvPr>
          <p:cNvSpPr/>
          <p:nvPr/>
        </p:nvSpPr>
        <p:spPr>
          <a:xfrm>
            <a:off x="967563" y="1610520"/>
            <a:ext cx="1520456" cy="5585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18126"/>
      </p:ext>
    </p:extLst>
  </p:cSld>
  <p:clrMapOvr>
    <a:masterClrMapping/>
  </p:clrMapOvr>
</p:sld>
</file>

<file path=ppt/theme/theme1.xml><?xml version="1.0" encoding="utf-8"?>
<a:theme xmlns:a="http://schemas.openxmlformats.org/drawingml/2006/main" name="トリミング">
  <a:themeElements>
    <a:clrScheme name="トリミン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トリミン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リミン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{0C6D37A1-95FC-A049-A063-40D896A44B56}tf10001072</Template>
  <TotalTime>2030</TotalTime>
  <Words>77</Words>
  <Application>Microsoft Macintosh PowerPoint</Application>
  <PresentationFormat>ワイド画面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Meiryo</vt:lpstr>
      <vt:lpstr>Franklin Gothic Book</vt:lpstr>
      <vt:lpstr>トリミング</vt:lpstr>
      <vt:lpstr>サイト公開の手順 マニュアル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テイクアウトサイト ルール</dc:title>
  <dc:creator>kh4869kh@yahoo.co.jp</dc:creator>
  <cp:lastModifiedBy>kh4869kh@yahoo.co.jp</cp:lastModifiedBy>
  <cp:revision>35</cp:revision>
  <cp:lastPrinted>2021-02-19T09:20:04Z</cp:lastPrinted>
  <dcterms:created xsi:type="dcterms:W3CDTF">2021-02-15T15:56:58Z</dcterms:created>
  <dcterms:modified xsi:type="dcterms:W3CDTF">2021-02-20T17:24:32Z</dcterms:modified>
</cp:coreProperties>
</file>