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57" r:id="rId4"/>
    <p:sldId id="267" r:id="rId5"/>
    <p:sldId id="268" r:id="rId6"/>
    <p:sldId id="266" r:id="rId7"/>
    <p:sldId id="258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300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318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451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704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8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125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489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4938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57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913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700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3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9653" y="1188733"/>
            <a:ext cx="5858693" cy="4353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292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311" y="1404655"/>
            <a:ext cx="7011378" cy="404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976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121" y="1444344"/>
            <a:ext cx="7220958" cy="4020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820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5211" y="1168118"/>
            <a:ext cx="7011378" cy="4039164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8305800" y="3086100"/>
            <a:ext cx="965200" cy="431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696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993" y="1888929"/>
            <a:ext cx="9955014" cy="2800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2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889" y="1819050"/>
            <a:ext cx="8040222" cy="321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98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9347" y="1415882"/>
            <a:ext cx="10456094" cy="357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391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ワイド画面</PresentationFormat>
  <Paragraphs>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 亜紀</dc:creator>
  <cp:lastModifiedBy>鈴木 亜紀</cp:lastModifiedBy>
  <cp:revision>3</cp:revision>
  <dcterms:created xsi:type="dcterms:W3CDTF">2022-09-06T04:02:58Z</dcterms:created>
  <dcterms:modified xsi:type="dcterms:W3CDTF">2022-09-06T04:15:22Z</dcterms:modified>
</cp:coreProperties>
</file>