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23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8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13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20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09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2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0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47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04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4A3B-C737-43F1-85DA-D4DD6BD6E676}" type="datetimeFigureOut">
              <a:rPr kumimoji="1" lang="ja-JP" altLang="en-US" smtClean="0"/>
              <a:t>2019/9/29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0AC0-B2E0-4FFB-9663-F3C991C61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45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1117" y="394962"/>
            <a:ext cx="3035120" cy="663732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保険の種類</a:t>
            </a:r>
            <a:endParaRPr kumimoji="1" lang="ja-JP" altLang="en-US" sz="3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17" y="1058694"/>
            <a:ext cx="8524723" cy="5342159"/>
          </a:xfrm>
          <a:prstGeom prst="rect">
            <a:avLst/>
          </a:prstGeom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8489325" y="1789341"/>
            <a:ext cx="3035120" cy="66373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/>
              <a:t>◎（健康保険）医療費の負担を軽くする保険です。具体的に言うと、医療費は</a:t>
            </a:r>
            <a:r>
              <a:rPr lang="en-US" altLang="ja-JP" sz="1400" dirty="0" smtClean="0"/>
              <a:t>3</a:t>
            </a:r>
            <a:r>
              <a:rPr lang="ja-JP" altLang="en-US" sz="1400" dirty="0" smtClean="0"/>
              <a:t>割負担で済みます。</a:t>
            </a:r>
            <a:endParaRPr lang="ja-JP" altLang="en-US" sz="14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8489325" y="2737747"/>
            <a:ext cx="3035120" cy="50227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/>
              <a:t>◎（厚生年金）老後や障害がでたとき死亡したときにお金がもらえます。</a:t>
            </a:r>
            <a:endParaRPr lang="ja-JP" altLang="en-US" sz="1400" dirty="0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8489325" y="3586845"/>
            <a:ext cx="3035120" cy="47020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/>
              <a:t>◎年齢を重ね介護が必要になったときケアなどのサービスが受けられる保険。</a:t>
            </a:r>
            <a:endParaRPr lang="ja-JP" altLang="en-US" sz="1400" dirty="0"/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8489325" y="4496360"/>
            <a:ext cx="3035120" cy="64541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/>
              <a:t>◎失業した時や雇用の促進（教育訓練給付金）などで給付がもらえる保険です。</a:t>
            </a:r>
            <a:endParaRPr lang="ja-JP" altLang="en-US" sz="1400" dirty="0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8489325" y="5297955"/>
            <a:ext cx="3035120" cy="8452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/>
              <a:t>◎業務中や通勤途中でケガをした場合に適用される保険です。従業員の安全管理措置のため、会社が義務付けられている保険です。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20901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120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保険の種類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保険の種類</dc:title>
  <dc:creator>竹内大樹</dc:creator>
  <cp:lastModifiedBy>竹内大樹</cp:lastModifiedBy>
  <cp:revision>4</cp:revision>
  <dcterms:created xsi:type="dcterms:W3CDTF">2019-09-28T18:05:04Z</dcterms:created>
  <dcterms:modified xsi:type="dcterms:W3CDTF">2019-09-28T18:44:39Z</dcterms:modified>
</cp:coreProperties>
</file>