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78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00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318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451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870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68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9125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489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938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57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913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70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0F929-1747-48F6-8D57-5CB0BC9FD897}" type="datetimeFigureOut">
              <a:rPr kumimoji="1" lang="ja-JP" altLang="en-US" smtClean="0"/>
              <a:t>2022/9/6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23968-5BC2-4AE5-B82D-EAFB040348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3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861" y="438030"/>
            <a:ext cx="8421275" cy="1714739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0861" y="2491628"/>
            <a:ext cx="6839539" cy="403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930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536" y="387033"/>
            <a:ext cx="7535327" cy="453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820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2391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3"/>
            <a:ext cx="12192000" cy="6854653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3238500" y="3390900"/>
            <a:ext cx="227330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111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3238500" y="3390900"/>
            <a:ext cx="2273300" cy="457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1653" y="1190318"/>
            <a:ext cx="6039693" cy="440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048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050" y="837567"/>
            <a:ext cx="7411484" cy="4534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638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8318" y="964817"/>
            <a:ext cx="4477375" cy="4143953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097215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704" y="467102"/>
            <a:ext cx="11046908" cy="595162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840077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ワイド画面</PresentationFormat>
  <Paragraphs>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鈴木 亜紀</dc:creator>
  <cp:lastModifiedBy>鈴木 亜紀</cp:lastModifiedBy>
  <cp:revision>2</cp:revision>
  <dcterms:created xsi:type="dcterms:W3CDTF">2022-09-06T04:02:58Z</dcterms:created>
  <dcterms:modified xsi:type="dcterms:W3CDTF">2022-09-06T04:06:01Z</dcterms:modified>
</cp:coreProperties>
</file>