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24"/>
  </p:notesMasterIdLst>
  <p:sldIdLst>
    <p:sldId id="256" r:id="rId2"/>
    <p:sldId id="257" r:id="rId3"/>
    <p:sldId id="259" r:id="rId4"/>
    <p:sldId id="296" r:id="rId5"/>
    <p:sldId id="302" r:id="rId6"/>
    <p:sldId id="298" r:id="rId7"/>
    <p:sldId id="297" r:id="rId8"/>
    <p:sldId id="303" r:id="rId9"/>
    <p:sldId id="299" r:id="rId10"/>
    <p:sldId id="300" r:id="rId11"/>
    <p:sldId id="301" r:id="rId12"/>
    <p:sldId id="304" r:id="rId13"/>
    <p:sldId id="331" r:id="rId14"/>
    <p:sldId id="307" r:id="rId15"/>
    <p:sldId id="321" r:id="rId16"/>
    <p:sldId id="323" r:id="rId17"/>
    <p:sldId id="324" r:id="rId18"/>
    <p:sldId id="325" r:id="rId19"/>
    <p:sldId id="329" r:id="rId20"/>
    <p:sldId id="326" r:id="rId21"/>
    <p:sldId id="327" r:id="rId22"/>
    <p:sldId id="332" r:id="rId23"/>
  </p:sldIdLst>
  <p:sldSz cx="9144000" cy="5143500" type="screen16x9"/>
  <p:notesSz cx="6858000" cy="9144000"/>
  <p:embeddedFontLst>
    <p:embeddedFont>
      <p:font typeface="Lora" pitchFamily="2" charset="0"/>
      <p:regular r:id="rId25"/>
      <p:bold r:id="rId26"/>
      <p:italic r:id="rId27"/>
      <p:boldItalic r:id="rId28"/>
    </p:embeddedFont>
    <p:embeddedFont>
      <p:font typeface="Quattrocento Sans" panose="020B0502050000020003" pitchFamily="34" charset="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D7CA12-51F5-4FA0-9248-55ED6C52FE64}" v="6" dt="2024-05-02T04:22:29.808"/>
  </p1510:revLst>
</p1510:revInfo>
</file>

<file path=ppt/tableStyles.xml><?xml version="1.0" encoding="utf-8"?>
<a:tblStyleLst xmlns:a="http://schemas.openxmlformats.org/drawingml/2006/main" def="{DA5B2040-0373-4AB5-8C16-54180E59C3D7}">
  <a:tblStyle styleId="{DA5B2040-0373-4AB5-8C16-54180E59C3D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D83C8C0-4F54-423C-8FE9-BE38F65F2308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8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40A78A-8994-4841-908F-0F9731BBC2B7}" type="doc">
      <dgm:prSet loTypeId="urn:microsoft.com/office/officeart/2005/8/layout/chevron1" loCatId="process" qsTypeId="urn:microsoft.com/office/officeart/2005/8/quickstyle/simple1" qsCatId="simple" csTypeId="urn:microsoft.com/office/officeart/2005/8/colors/accent3_2" csCatId="accent3" phldr="1"/>
      <dgm:spPr/>
    </dgm:pt>
    <dgm:pt modelId="{7177FFC6-1FC2-4B69-978C-6C2B42222911}">
      <dgm:prSet phldrT="[テキスト]" custT="1"/>
      <dgm:spPr/>
      <dgm:t>
        <a:bodyPr/>
        <a:lstStyle/>
        <a:p>
          <a:r>
            <a:rPr kumimoji="1" lang="ja-JP" altLang="en-US" sz="1400" dirty="0"/>
            <a:t>契約書作成</a:t>
          </a:r>
        </a:p>
      </dgm:t>
    </dgm:pt>
    <dgm:pt modelId="{3BF7D9D5-A0AD-4A4B-8F0E-E7BFE1E1D963}" type="parTrans" cxnId="{AAFBA87A-FBBB-46BC-B628-2F8588EBA9A1}">
      <dgm:prSet/>
      <dgm:spPr/>
      <dgm:t>
        <a:bodyPr/>
        <a:lstStyle/>
        <a:p>
          <a:endParaRPr kumimoji="1" lang="ja-JP" altLang="en-US" sz="1400"/>
        </a:p>
      </dgm:t>
    </dgm:pt>
    <dgm:pt modelId="{287D331C-E0ED-4140-8AE0-02699DE9335F}" type="sibTrans" cxnId="{AAFBA87A-FBBB-46BC-B628-2F8588EBA9A1}">
      <dgm:prSet/>
      <dgm:spPr/>
      <dgm:t>
        <a:bodyPr/>
        <a:lstStyle/>
        <a:p>
          <a:endParaRPr kumimoji="1" lang="ja-JP" altLang="en-US" sz="1400"/>
        </a:p>
      </dgm:t>
    </dgm:pt>
    <dgm:pt modelId="{0D24C094-42D6-476E-8E5C-CC6C372B730A}">
      <dgm:prSet phldrT="[テキスト]" custT="1"/>
      <dgm:spPr/>
      <dgm:t>
        <a:bodyPr/>
        <a:lstStyle/>
        <a:p>
          <a:r>
            <a:rPr kumimoji="1" lang="ja-JP" altLang="en-US" sz="1400" dirty="0"/>
            <a:t>リーガルチェック</a:t>
          </a:r>
        </a:p>
      </dgm:t>
    </dgm:pt>
    <dgm:pt modelId="{68430FE0-B97D-47E7-86D6-41369D32BE56}" type="parTrans" cxnId="{AC4DC531-EC9B-4BC0-AA37-12ABB77F8F56}">
      <dgm:prSet/>
      <dgm:spPr/>
      <dgm:t>
        <a:bodyPr/>
        <a:lstStyle/>
        <a:p>
          <a:endParaRPr kumimoji="1" lang="ja-JP" altLang="en-US" sz="1400"/>
        </a:p>
      </dgm:t>
    </dgm:pt>
    <dgm:pt modelId="{6673E843-2DB8-4F31-93A0-519C234EFDBB}" type="sibTrans" cxnId="{AC4DC531-EC9B-4BC0-AA37-12ABB77F8F56}">
      <dgm:prSet/>
      <dgm:spPr/>
      <dgm:t>
        <a:bodyPr/>
        <a:lstStyle/>
        <a:p>
          <a:endParaRPr kumimoji="1" lang="ja-JP" altLang="en-US" sz="1400"/>
        </a:p>
      </dgm:t>
    </dgm:pt>
    <dgm:pt modelId="{C6F4E3F6-AEAE-41D6-A0B7-557BCAD2F97B}">
      <dgm:prSet phldrT="[テキスト]" custT="1"/>
      <dgm:spPr/>
      <dgm:t>
        <a:bodyPr/>
        <a:lstStyle/>
        <a:p>
          <a:r>
            <a:rPr kumimoji="1" lang="ja-JP" altLang="en-US" sz="1400" dirty="0"/>
            <a:t>締結</a:t>
          </a:r>
          <a:endParaRPr kumimoji="1" lang="en-US" altLang="ja-JP" sz="1400" dirty="0"/>
        </a:p>
      </dgm:t>
    </dgm:pt>
    <dgm:pt modelId="{F9F55200-C1D3-4979-AE87-8396B91AEE5D}" type="parTrans" cxnId="{A8B684A7-8A49-4B23-A1AF-4691E515FA1F}">
      <dgm:prSet/>
      <dgm:spPr/>
      <dgm:t>
        <a:bodyPr/>
        <a:lstStyle/>
        <a:p>
          <a:endParaRPr kumimoji="1" lang="ja-JP" altLang="en-US" sz="1400"/>
        </a:p>
      </dgm:t>
    </dgm:pt>
    <dgm:pt modelId="{4C68E47B-D247-4338-9548-79FD17DA986F}" type="sibTrans" cxnId="{A8B684A7-8A49-4B23-A1AF-4691E515FA1F}">
      <dgm:prSet/>
      <dgm:spPr/>
      <dgm:t>
        <a:bodyPr/>
        <a:lstStyle/>
        <a:p>
          <a:endParaRPr kumimoji="1" lang="ja-JP" altLang="en-US" sz="1400"/>
        </a:p>
      </dgm:t>
    </dgm:pt>
    <dgm:pt modelId="{29B5EEFA-EDAD-4489-9E0B-B998135990A8}">
      <dgm:prSet phldrT="[テキスト]" custT="1"/>
      <dgm:spPr/>
      <dgm:t>
        <a:bodyPr/>
        <a:lstStyle/>
        <a:p>
          <a:r>
            <a:rPr kumimoji="1" lang="ja-JP" altLang="en-US" sz="1400" dirty="0"/>
            <a:t>契約書管理</a:t>
          </a:r>
          <a:endParaRPr kumimoji="1" lang="en-US" altLang="ja-JP" sz="1400" dirty="0"/>
        </a:p>
      </dgm:t>
    </dgm:pt>
    <dgm:pt modelId="{DBE431F6-D5B6-4D35-A18A-A6A24E3EF495}" type="parTrans" cxnId="{10889608-6C29-4CB4-8AC7-52477F205AD8}">
      <dgm:prSet/>
      <dgm:spPr/>
      <dgm:t>
        <a:bodyPr/>
        <a:lstStyle/>
        <a:p>
          <a:endParaRPr kumimoji="1" lang="ja-JP" altLang="en-US" sz="1400"/>
        </a:p>
      </dgm:t>
    </dgm:pt>
    <dgm:pt modelId="{8ECFD6CB-9D3F-446A-AAFD-83DDF556C1D1}" type="sibTrans" cxnId="{10889608-6C29-4CB4-8AC7-52477F205AD8}">
      <dgm:prSet/>
      <dgm:spPr/>
      <dgm:t>
        <a:bodyPr/>
        <a:lstStyle/>
        <a:p>
          <a:endParaRPr kumimoji="1" lang="ja-JP" altLang="en-US" sz="1400"/>
        </a:p>
      </dgm:t>
    </dgm:pt>
    <dgm:pt modelId="{EC90A3C4-3C10-42FE-98A3-9217DC1641DA}" type="pres">
      <dgm:prSet presAssocID="{8640A78A-8994-4841-908F-0F9731BBC2B7}" presName="Name0" presStyleCnt="0">
        <dgm:presLayoutVars>
          <dgm:dir/>
          <dgm:animLvl val="lvl"/>
          <dgm:resizeHandles val="exact"/>
        </dgm:presLayoutVars>
      </dgm:prSet>
      <dgm:spPr/>
    </dgm:pt>
    <dgm:pt modelId="{8F23081C-F983-4607-BCFB-A993BCDB033A}" type="pres">
      <dgm:prSet presAssocID="{7177FFC6-1FC2-4B69-978C-6C2B42222911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46C11B4-FCBD-4C74-A3D3-A403660E0EDF}" type="pres">
      <dgm:prSet presAssocID="{287D331C-E0ED-4140-8AE0-02699DE9335F}" presName="parTxOnlySpace" presStyleCnt="0"/>
      <dgm:spPr/>
    </dgm:pt>
    <dgm:pt modelId="{E336273E-25F6-4E6B-BBFE-10AAA751CEE9}" type="pres">
      <dgm:prSet presAssocID="{0D24C094-42D6-476E-8E5C-CC6C372B730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2857C1A-3163-442D-94FA-AC69976ADEF4}" type="pres">
      <dgm:prSet presAssocID="{6673E843-2DB8-4F31-93A0-519C234EFDBB}" presName="parTxOnlySpace" presStyleCnt="0"/>
      <dgm:spPr/>
    </dgm:pt>
    <dgm:pt modelId="{87EADDAE-DDC0-4141-9F7A-BA75FF8E24B1}" type="pres">
      <dgm:prSet presAssocID="{C6F4E3F6-AEAE-41D6-A0B7-557BCAD2F97B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66AF13B-E4B2-4BEE-93AA-BCFDFA32400A}" type="pres">
      <dgm:prSet presAssocID="{4C68E47B-D247-4338-9548-79FD17DA986F}" presName="parTxOnlySpace" presStyleCnt="0"/>
      <dgm:spPr/>
    </dgm:pt>
    <dgm:pt modelId="{B334D060-49B5-47CE-B321-89A94688D326}" type="pres">
      <dgm:prSet presAssocID="{29B5EEFA-EDAD-4489-9E0B-B998135990A8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0889608-6C29-4CB4-8AC7-52477F205AD8}" srcId="{8640A78A-8994-4841-908F-0F9731BBC2B7}" destId="{29B5EEFA-EDAD-4489-9E0B-B998135990A8}" srcOrd="3" destOrd="0" parTransId="{DBE431F6-D5B6-4D35-A18A-A6A24E3EF495}" sibTransId="{8ECFD6CB-9D3F-446A-AAFD-83DDF556C1D1}"/>
    <dgm:cxn modelId="{10C07D17-B980-4E9F-919B-D2C993065612}" type="presOf" srcId="{7177FFC6-1FC2-4B69-978C-6C2B42222911}" destId="{8F23081C-F983-4607-BCFB-A993BCDB033A}" srcOrd="0" destOrd="0" presId="urn:microsoft.com/office/officeart/2005/8/layout/chevron1"/>
    <dgm:cxn modelId="{25A7CC2C-42D6-401B-AC3E-88B70FF9BD80}" type="presOf" srcId="{8640A78A-8994-4841-908F-0F9731BBC2B7}" destId="{EC90A3C4-3C10-42FE-98A3-9217DC1641DA}" srcOrd="0" destOrd="0" presId="urn:microsoft.com/office/officeart/2005/8/layout/chevron1"/>
    <dgm:cxn modelId="{AC4DC531-EC9B-4BC0-AA37-12ABB77F8F56}" srcId="{8640A78A-8994-4841-908F-0F9731BBC2B7}" destId="{0D24C094-42D6-476E-8E5C-CC6C372B730A}" srcOrd="1" destOrd="0" parTransId="{68430FE0-B97D-47E7-86D6-41369D32BE56}" sibTransId="{6673E843-2DB8-4F31-93A0-519C234EFDBB}"/>
    <dgm:cxn modelId="{CAFB4937-21D7-4C03-830E-1CDB4AB0214E}" type="presOf" srcId="{0D24C094-42D6-476E-8E5C-CC6C372B730A}" destId="{E336273E-25F6-4E6B-BBFE-10AAA751CEE9}" srcOrd="0" destOrd="0" presId="urn:microsoft.com/office/officeart/2005/8/layout/chevron1"/>
    <dgm:cxn modelId="{AAFBA87A-FBBB-46BC-B628-2F8588EBA9A1}" srcId="{8640A78A-8994-4841-908F-0F9731BBC2B7}" destId="{7177FFC6-1FC2-4B69-978C-6C2B42222911}" srcOrd="0" destOrd="0" parTransId="{3BF7D9D5-A0AD-4A4B-8F0E-E7BFE1E1D963}" sibTransId="{287D331C-E0ED-4140-8AE0-02699DE9335F}"/>
    <dgm:cxn modelId="{52C3F890-5CDE-4D32-A20C-3E5F7770B3E0}" type="presOf" srcId="{C6F4E3F6-AEAE-41D6-A0B7-557BCAD2F97B}" destId="{87EADDAE-DDC0-4141-9F7A-BA75FF8E24B1}" srcOrd="0" destOrd="0" presId="urn:microsoft.com/office/officeart/2005/8/layout/chevron1"/>
    <dgm:cxn modelId="{A8B684A7-8A49-4B23-A1AF-4691E515FA1F}" srcId="{8640A78A-8994-4841-908F-0F9731BBC2B7}" destId="{C6F4E3F6-AEAE-41D6-A0B7-557BCAD2F97B}" srcOrd="2" destOrd="0" parTransId="{F9F55200-C1D3-4979-AE87-8396B91AEE5D}" sibTransId="{4C68E47B-D247-4338-9548-79FD17DA986F}"/>
    <dgm:cxn modelId="{9549CFDE-83C6-4513-A330-A106AA382C20}" type="presOf" srcId="{29B5EEFA-EDAD-4489-9E0B-B998135990A8}" destId="{B334D060-49B5-47CE-B321-89A94688D326}" srcOrd="0" destOrd="0" presId="urn:microsoft.com/office/officeart/2005/8/layout/chevron1"/>
    <dgm:cxn modelId="{27624865-33C3-415D-A451-DD94156D380D}" type="presParOf" srcId="{EC90A3C4-3C10-42FE-98A3-9217DC1641DA}" destId="{8F23081C-F983-4607-BCFB-A993BCDB033A}" srcOrd="0" destOrd="0" presId="urn:microsoft.com/office/officeart/2005/8/layout/chevron1"/>
    <dgm:cxn modelId="{7D7850EE-1EAC-4EAD-98ED-D387D28C8DB3}" type="presParOf" srcId="{EC90A3C4-3C10-42FE-98A3-9217DC1641DA}" destId="{846C11B4-FCBD-4C74-A3D3-A403660E0EDF}" srcOrd="1" destOrd="0" presId="urn:microsoft.com/office/officeart/2005/8/layout/chevron1"/>
    <dgm:cxn modelId="{5FF8216C-1FC7-412E-A959-310C79252925}" type="presParOf" srcId="{EC90A3C4-3C10-42FE-98A3-9217DC1641DA}" destId="{E336273E-25F6-4E6B-BBFE-10AAA751CEE9}" srcOrd="2" destOrd="0" presId="urn:microsoft.com/office/officeart/2005/8/layout/chevron1"/>
    <dgm:cxn modelId="{D2944474-1A30-482B-96A4-E4E8E186C305}" type="presParOf" srcId="{EC90A3C4-3C10-42FE-98A3-9217DC1641DA}" destId="{92857C1A-3163-442D-94FA-AC69976ADEF4}" srcOrd="3" destOrd="0" presId="urn:microsoft.com/office/officeart/2005/8/layout/chevron1"/>
    <dgm:cxn modelId="{53E956E7-4B46-43EA-85E2-3A45E1DDEC24}" type="presParOf" srcId="{EC90A3C4-3C10-42FE-98A3-9217DC1641DA}" destId="{87EADDAE-DDC0-4141-9F7A-BA75FF8E24B1}" srcOrd="4" destOrd="0" presId="urn:microsoft.com/office/officeart/2005/8/layout/chevron1"/>
    <dgm:cxn modelId="{F078F0C1-E3E3-4A89-8B63-84446C6EE4BB}" type="presParOf" srcId="{EC90A3C4-3C10-42FE-98A3-9217DC1641DA}" destId="{B66AF13B-E4B2-4BEE-93AA-BCFDFA32400A}" srcOrd="5" destOrd="0" presId="urn:microsoft.com/office/officeart/2005/8/layout/chevron1"/>
    <dgm:cxn modelId="{1E812D4A-B2CB-40BB-9D1F-890E2CE35F4E}" type="presParOf" srcId="{EC90A3C4-3C10-42FE-98A3-9217DC1641DA}" destId="{B334D060-49B5-47CE-B321-89A94688D326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23081C-F983-4607-BCFB-A993BCDB033A}">
      <dsp:nvSpPr>
        <dsp:cNvPr id="0" name=""/>
        <dsp:cNvSpPr/>
      </dsp:nvSpPr>
      <dsp:spPr>
        <a:xfrm>
          <a:off x="3752" y="748769"/>
          <a:ext cx="2184536" cy="87381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契約書作成</a:t>
          </a:r>
        </a:p>
      </dsp:txBody>
      <dsp:txXfrm>
        <a:off x="440659" y="748769"/>
        <a:ext cx="1310722" cy="873814"/>
      </dsp:txXfrm>
    </dsp:sp>
    <dsp:sp modelId="{E336273E-25F6-4E6B-BBFE-10AAA751CEE9}">
      <dsp:nvSpPr>
        <dsp:cNvPr id="0" name=""/>
        <dsp:cNvSpPr/>
      </dsp:nvSpPr>
      <dsp:spPr>
        <a:xfrm>
          <a:off x="1969835" y="748769"/>
          <a:ext cx="2184536" cy="87381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リーガルチェック</a:t>
          </a:r>
        </a:p>
      </dsp:txBody>
      <dsp:txXfrm>
        <a:off x="2406742" y="748769"/>
        <a:ext cx="1310722" cy="873814"/>
      </dsp:txXfrm>
    </dsp:sp>
    <dsp:sp modelId="{87EADDAE-DDC0-4141-9F7A-BA75FF8E24B1}">
      <dsp:nvSpPr>
        <dsp:cNvPr id="0" name=""/>
        <dsp:cNvSpPr/>
      </dsp:nvSpPr>
      <dsp:spPr>
        <a:xfrm>
          <a:off x="3935918" y="748769"/>
          <a:ext cx="2184536" cy="87381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締結</a:t>
          </a:r>
          <a:endParaRPr kumimoji="1" lang="en-US" altLang="ja-JP" sz="1400" kern="1200" dirty="0"/>
        </a:p>
      </dsp:txBody>
      <dsp:txXfrm>
        <a:off x="4372825" y="748769"/>
        <a:ext cx="1310722" cy="873814"/>
      </dsp:txXfrm>
    </dsp:sp>
    <dsp:sp modelId="{B334D060-49B5-47CE-B321-89A94688D326}">
      <dsp:nvSpPr>
        <dsp:cNvPr id="0" name=""/>
        <dsp:cNvSpPr/>
      </dsp:nvSpPr>
      <dsp:spPr>
        <a:xfrm>
          <a:off x="5902001" y="748769"/>
          <a:ext cx="2184536" cy="87381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契約書管理</a:t>
          </a:r>
          <a:endParaRPr kumimoji="1" lang="en-US" altLang="ja-JP" sz="1400" kern="1200" dirty="0"/>
        </a:p>
      </dsp:txBody>
      <dsp:txXfrm>
        <a:off x="6338908" y="748769"/>
        <a:ext cx="1310722" cy="8738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6793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68111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0137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8499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18261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8087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92964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0323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996630" y="2003888"/>
            <a:ext cx="452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-6025" y="3676512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Google Shape;12;p2"/>
          <p:cNvSpPr/>
          <p:nvPr/>
        </p:nvSpPr>
        <p:spPr>
          <a:xfrm>
            <a:off x="1117950" y="3393000"/>
            <a:ext cx="567000" cy="567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2022300" y="2815923"/>
            <a:ext cx="5591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9pPr>
          </a:lstStyle>
          <a:p>
            <a:endParaRPr/>
          </a:p>
        </p:txBody>
      </p:sp>
      <p:cxnSp>
        <p:nvCxnSpPr>
          <p:cNvPr id="15" name="Google Shape;15;p3"/>
          <p:cNvCxnSpPr/>
          <p:nvPr/>
        </p:nvCxnSpPr>
        <p:spPr>
          <a:xfrm>
            <a:off x="-6025" y="2571762"/>
            <a:ext cx="1984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Google Shape;16;p3"/>
          <p:cNvSpPr/>
          <p:nvPr/>
        </p:nvSpPr>
        <p:spPr>
          <a:xfrm>
            <a:off x="1117950" y="2288250"/>
            <a:ext cx="567000" cy="567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2022225" y="1693523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cxnSp>
        <p:nvCxnSpPr>
          <p:cNvPr id="18" name="Google Shape;18;p3"/>
          <p:cNvCxnSpPr/>
          <p:nvPr/>
        </p:nvCxnSpPr>
        <p:spPr>
          <a:xfrm>
            <a:off x="5898975" y="2571750"/>
            <a:ext cx="32511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Google Shape;27;p5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" name="Google Shape;28;p5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Char char="◉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○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■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cxnSp>
        <p:nvCxnSpPr>
          <p:cNvPr id="31" name="Google Shape;31;p5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381250" y="1618700"/>
            <a:ext cx="3425400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2916" y="1618700"/>
            <a:ext cx="3425400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cxnSp>
        <p:nvCxnSpPr>
          <p:cNvPr id="37" name="Google Shape;37;p6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Google Shape;38;p6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6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8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3" name="Google Shape;53;p8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4" name="Google Shape;54;p8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Google Shape;62;p10"/>
          <p:cNvCxnSpPr/>
          <p:nvPr/>
        </p:nvCxnSpPr>
        <p:spPr>
          <a:xfrm>
            <a:off x="-6025" y="4513729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" name="Google Shape;63;p10"/>
          <p:cNvSpPr/>
          <p:nvPr/>
        </p:nvSpPr>
        <p:spPr>
          <a:xfrm>
            <a:off x="4293700" y="4235405"/>
            <a:ext cx="556500" cy="5565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297650" y="4791900"/>
            <a:ext cx="548700" cy="35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1pPr>
            <a:lvl2pPr lvl="1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2pPr>
            <a:lvl3pPr lvl="2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3pPr>
            <a:lvl4pPr lvl="3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4pPr>
            <a:lvl5pPr lvl="4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5pPr>
            <a:lvl6pPr lvl="5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6pPr>
            <a:lvl7pPr lvl="6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7pPr>
            <a:lvl8pPr lvl="7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8pPr>
            <a:lvl9pPr lvl="8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/>
              <a:buChar char="◉"/>
              <a:defRPr sz="2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○"/>
              <a:defRPr sz="2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■"/>
              <a:defRPr sz="2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●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●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381250" y="896549"/>
            <a:ext cx="6809700" cy="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4" r:id="rId5"/>
    <p:sldLayoutId id="2147483656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tayori.com/q/support-faq/detail/392556/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tayori.com/q/support-faq/detail/392558/" TargetMode="Externa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996630" y="2003888"/>
            <a:ext cx="452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契約マニュアル</a:t>
            </a:r>
            <a:endParaRPr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72" name="Google Shape;72;p12"/>
          <p:cNvGrpSpPr/>
          <p:nvPr/>
        </p:nvGrpSpPr>
        <p:grpSpPr>
          <a:xfrm>
            <a:off x="1299165" y="3511424"/>
            <a:ext cx="215966" cy="342399"/>
            <a:chOff x="6718575" y="2318625"/>
            <a:chExt cx="256950" cy="407375"/>
          </a:xfrm>
        </p:grpSpPr>
        <p:sp>
          <p:nvSpPr>
            <p:cNvPr id="73" name="Google Shape;73;p1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1A91C47-98A1-FAF9-A229-A85317825821}"/>
              </a:ext>
            </a:extLst>
          </p:cNvPr>
          <p:cNvSpPr/>
          <p:nvPr/>
        </p:nvSpPr>
        <p:spPr>
          <a:xfrm>
            <a:off x="1498396" y="3932235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97919D1-6975-4CF0-DEC5-B1842DCD4177}"/>
              </a:ext>
            </a:extLst>
          </p:cNvPr>
          <p:cNvSpPr/>
          <p:nvPr/>
        </p:nvSpPr>
        <p:spPr>
          <a:xfrm>
            <a:off x="1480303" y="313394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715A63C-87F9-C64B-0E1F-322FF32C3534}"/>
              </a:ext>
            </a:extLst>
          </p:cNvPr>
          <p:cNvSpPr/>
          <p:nvPr/>
        </p:nvSpPr>
        <p:spPr>
          <a:xfrm>
            <a:off x="1480303" y="2332268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CAABE32-82D1-3CD6-7E53-15256AE9D3C4}"/>
              </a:ext>
            </a:extLst>
          </p:cNvPr>
          <p:cNvSpPr/>
          <p:nvPr/>
        </p:nvSpPr>
        <p:spPr>
          <a:xfrm>
            <a:off x="1480303" y="151798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Google Shape;124;p17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4784872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フロー②（ひな型が存在）</a:t>
            </a:r>
            <a:endParaRPr dirty="0">
              <a:highlight>
                <a:schemeClr val="accent1"/>
              </a:highlight>
            </a:endParaRPr>
          </a:p>
        </p:txBody>
      </p:sp>
      <p:grpSp>
        <p:nvGrpSpPr>
          <p:cNvPr id="126" name="Google Shape;126;p17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127" name="Google Shape;127;p17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1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F8D1EDA-B879-C069-45DF-EF8CAA0AC6F9}"/>
              </a:ext>
            </a:extLst>
          </p:cNvPr>
          <p:cNvSpPr/>
          <p:nvPr/>
        </p:nvSpPr>
        <p:spPr>
          <a:xfrm>
            <a:off x="1861702" y="4045361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承認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E2B0557-C9FC-6163-EBB8-A43566BC8C0D}"/>
              </a:ext>
            </a:extLst>
          </p:cNvPr>
          <p:cNvSpPr/>
          <p:nvPr/>
        </p:nvSpPr>
        <p:spPr>
          <a:xfrm>
            <a:off x="1861702" y="2430937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稟議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DEF6C04B-6143-711A-4CB9-D1C4D39A4478}"/>
              </a:ext>
            </a:extLst>
          </p:cNvPr>
          <p:cNvSpPr/>
          <p:nvPr/>
        </p:nvSpPr>
        <p:spPr>
          <a:xfrm>
            <a:off x="3790825" y="2430937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確認依頼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25380C8F-54AA-29EB-B790-00881C3F7F3C}"/>
              </a:ext>
            </a:extLst>
          </p:cNvPr>
          <p:cNvSpPr/>
          <p:nvPr/>
        </p:nvSpPr>
        <p:spPr>
          <a:xfrm>
            <a:off x="5699168" y="3255714"/>
            <a:ext cx="1333068" cy="435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契約書送信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3DA2D46-92AE-CD9C-F1E7-0AC00761EC84}"/>
              </a:ext>
            </a:extLst>
          </p:cNvPr>
          <p:cNvSpPr/>
          <p:nvPr/>
        </p:nvSpPr>
        <p:spPr>
          <a:xfrm>
            <a:off x="3790824" y="160701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チェック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FBEDDE30-87FA-4BC4-1CE2-55CD31C9A54E}"/>
              </a:ext>
            </a:extLst>
          </p:cNvPr>
          <p:cNvSpPr/>
          <p:nvPr/>
        </p:nvSpPr>
        <p:spPr>
          <a:xfrm>
            <a:off x="5699168" y="1606110"/>
            <a:ext cx="1333068" cy="435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契約書署名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27DBFC49-3BE9-C8F4-B838-AD116DA69A16}"/>
              </a:ext>
            </a:extLst>
          </p:cNvPr>
          <p:cNvSpPr/>
          <p:nvPr/>
        </p:nvSpPr>
        <p:spPr>
          <a:xfrm>
            <a:off x="7607512" y="3255715"/>
            <a:ext cx="1333068" cy="435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契約書保管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2F0932E7-06F7-55A8-169C-5FD03FC7987A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3194770" y="2648738"/>
            <a:ext cx="596055" cy="0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EE8F9CE7-EC80-2460-00BA-E0F9921CEFD5}"/>
              </a:ext>
            </a:extLst>
          </p:cNvPr>
          <p:cNvCxnSpPr>
            <a:cxnSpLocks/>
            <a:stCxn id="4" idx="0"/>
            <a:endCxn id="5" idx="2"/>
          </p:cNvCxnSpPr>
          <p:nvPr/>
        </p:nvCxnSpPr>
        <p:spPr>
          <a:xfrm flipV="1">
            <a:off x="2528236" y="2866538"/>
            <a:ext cx="0" cy="1178823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D0CDA0D3-DF3C-E6C4-2101-D56AE42A53E2}"/>
              </a:ext>
            </a:extLst>
          </p:cNvPr>
          <p:cNvCxnSpPr>
            <a:stCxn id="6" idx="0"/>
            <a:endCxn id="10" idx="2"/>
          </p:cNvCxnSpPr>
          <p:nvPr/>
        </p:nvCxnSpPr>
        <p:spPr>
          <a:xfrm flipH="1" flipV="1">
            <a:off x="4457358" y="2042615"/>
            <a:ext cx="1" cy="388322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A5D441B1-6BA3-C605-1058-94BB7E593563}"/>
              </a:ext>
            </a:extLst>
          </p:cNvPr>
          <p:cNvCxnSpPr>
            <a:cxnSpLocks/>
            <a:stCxn id="9" idx="0"/>
            <a:endCxn id="11" idx="2"/>
          </p:cNvCxnSpPr>
          <p:nvPr/>
        </p:nvCxnSpPr>
        <p:spPr>
          <a:xfrm flipV="1">
            <a:off x="6365702" y="2041711"/>
            <a:ext cx="0" cy="1214003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11EF3ECA-6CEC-FB89-973E-29C48215F1EA}"/>
              </a:ext>
            </a:extLst>
          </p:cNvPr>
          <p:cNvCxnSpPr>
            <a:cxnSpLocks/>
            <a:stCxn id="11" idx="3"/>
            <a:endCxn id="12" idx="0"/>
          </p:cNvCxnSpPr>
          <p:nvPr/>
        </p:nvCxnSpPr>
        <p:spPr>
          <a:xfrm>
            <a:off x="7032236" y="1823911"/>
            <a:ext cx="1241810" cy="1431804"/>
          </a:xfrm>
          <a:prstGeom prst="bentConnector2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8C64358-B772-5D5A-53E3-858EBEAFDF37}"/>
              </a:ext>
            </a:extLst>
          </p:cNvPr>
          <p:cNvSpPr/>
          <p:nvPr/>
        </p:nvSpPr>
        <p:spPr>
          <a:xfrm>
            <a:off x="54248" y="1520061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締結先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09B86799-CBB6-EC9A-3531-B35486262DF1}"/>
              </a:ext>
            </a:extLst>
          </p:cNvPr>
          <p:cNvSpPr/>
          <p:nvPr/>
        </p:nvSpPr>
        <p:spPr>
          <a:xfrm>
            <a:off x="48132" y="2327950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起案者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84CD39CD-731D-9F40-AEF1-A459F9DF567F}"/>
              </a:ext>
            </a:extLst>
          </p:cNvPr>
          <p:cNvSpPr/>
          <p:nvPr/>
        </p:nvSpPr>
        <p:spPr>
          <a:xfrm>
            <a:off x="48132" y="3133942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法務部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C69AAEE1-863F-CD81-614E-8CAAF67AA43B}"/>
              </a:ext>
            </a:extLst>
          </p:cNvPr>
          <p:cNvSpPr/>
          <p:nvPr/>
        </p:nvSpPr>
        <p:spPr>
          <a:xfrm>
            <a:off x="48132" y="3932235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代表者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51619A3C-CE41-6815-4BAA-43343C8474AE}"/>
              </a:ext>
            </a:extLst>
          </p:cNvPr>
          <p:cNvSpPr/>
          <p:nvPr/>
        </p:nvSpPr>
        <p:spPr>
          <a:xfrm>
            <a:off x="3790824" y="3254859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チェック</a:t>
            </a: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B570BB5B-3DED-8EFF-F932-4961A5AB9917}"/>
              </a:ext>
            </a:extLst>
          </p:cNvPr>
          <p:cNvCxnSpPr/>
          <p:nvPr/>
        </p:nvCxnSpPr>
        <p:spPr>
          <a:xfrm flipH="1" flipV="1">
            <a:off x="4457357" y="2866538"/>
            <a:ext cx="1" cy="388322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26C34AA6-1A5D-AB67-B4CF-67BBEDE9A838}"/>
              </a:ext>
            </a:extLst>
          </p:cNvPr>
          <p:cNvCxnSpPr>
            <a:stCxn id="19" idx="3"/>
            <a:endCxn id="9" idx="1"/>
          </p:cNvCxnSpPr>
          <p:nvPr/>
        </p:nvCxnSpPr>
        <p:spPr>
          <a:xfrm>
            <a:off x="5123892" y="3472660"/>
            <a:ext cx="575276" cy="855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153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1A91C47-98A1-FAF9-A229-A85317825821}"/>
              </a:ext>
            </a:extLst>
          </p:cNvPr>
          <p:cNvSpPr/>
          <p:nvPr/>
        </p:nvSpPr>
        <p:spPr>
          <a:xfrm>
            <a:off x="1498396" y="3932235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97919D1-6975-4CF0-DEC5-B1842DCD4177}"/>
              </a:ext>
            </a:extLst>
          </p:cNvPr>
          <p:cNvSpPr/>
          <p:nvPr/>
        </p:nvSpPr>
        <p:spPr>
          <a:xfrm>
            <a:off x="1480303" y="313394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715A63C-87F9-C64B-0E1F-322FF32C3534}"/>
              </a:ext>
            </a:extLst>
          </p:cNvPr>
          <p:cNvSpPr/>
          <p:nvPr/>
        </p:nvSpPr>
        <p:spPr>
          <a:xfrm>
            <a:off x="1480303" y="2332268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CAABE32-82D1-3CD6-7E53-15256AE9D3C4}"/>
              </a:ext>
            </a:extLst>
          </p:cNvPr>
          <p:cNvSpPr/>
          <p:nvPr/>
        </p:nvSpPr>
        <p:spPr>
          <a:xfrm>
            <a:off x="1480303" y="151798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Google Shape;124;p17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4784872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フロー③（</a:t>
            </a:r>
            <a:r>
              <a:rPr lang="en-US" altLang="ja-JP" dirty="0">
                <a:latin typeface="Quattrocento Sans"/>
                <a:ea typeface="Quattrocento Sans"/>
                <a:cs typeface="Quattrocento Sans"/>
                <a:sym typeface="Quattrocento Sans"/>
              </a:rPr>
              <a:t>Great Sign</a:t>
            </a: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で承認）</a:t>
            </a:r>
            <a:endParaRPr dirty="0">
              <a:highlight>
                <a:schemeClr val="accent1"/>
              </a:highlight>
            </a:endParaRPr>
          </a:p>
        </p:txBody>
      </p:sp>
      <p:grpSp>
        <p:nvGrpSpPr>
          <p:cNvPr id="126" name="Google Shape;126;p17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127" name="Google Shape;127;p17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1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F8D1EDA-B879-C069-45DF-EF8CAA0AC6F9}"/>
              </a:ext>
            </a:extLst>
          </p:cNvPr>
          <p:cNvSpPr/>
          <p:nvPr/>
        </p:nvSpPr>
        <p:spPr>
          <a:xfrm>
            <a:off x="1542098" y="4047167"/>
            <a:ext cx="1333068" cy="435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承認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DEF6C04B-6143-711A-4CB9-D1C4D39A4478}"/>
              </a:ext>
            </a:extLst>
          </p:cNvPr>
          <p:cNvSpPr/>
          <p:nvPr/>
        </p:nvSpPr>
        <p:spPr>
          <a:xfrm>
            <a:off x="3126650" y="2454832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確認依頼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25380C8F-54AA-29EB-B790-00881C3F7F3C}"/>
              </a:ext>
            </a:extLst>
          </p:cNvPr>
          <p:cNvSpPr/>
          <p:nvPr/>
        </p:nvSpPr>
        <p:spPr>
          <a:xfrm>
            <a:off x="4723056" y="3262907"/>
            <a:ext cx="1333068" cy="435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契約書送信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3DA2D46-92AE-CD9C-F1E7-0AC00761EC84}"/>
              </a:ext>
            </a:extLst>
          </p:cNvPr>
          <p:cNvSpPr/>
          <p:nvPr/>
        </p:nvSpPr>
        <p:spPr>
          <a:xfrm>
            <a:off x="3126649" y="1630909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チェック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FBEDDE30-87FA-4BC4-1CE2-55CD31C9A54E}"/>
              </a:ext>
            </a:extLst>
          </p:cNvPr>
          <p:cNvSpPr/>
          <p:nvPr/>
        </p:nvSpPr>
        <p:spPr>
          <a:xfrm>
            <a:off x="6207470" y="1648031"/>
            <a:ext cx="1333068" cy="435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契約書署名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27DBFC49-3BE9-C8F4-B838-AD116DA69A16}"/>
              </a:ext>
            </a:extLst>
          </p:cNvPr>
          <p:cNvSpPr/>
          <p:nvPr/>
        </p:nvSpPr>
        <p:spPr>
          <a:xfrm>
            <a:off x="7691884" y="3254585"/>
            <a:ext cx="1333068" cy="435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契約書保管</a:t>
            </a:r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D0CDA0D3-DF3C-E6C4-2101-D56AE42A53E2}"/>
              </a:ext>
            </a:extLst>
          </p:cNvPr>
          <p:cNvCxnSpPr>
            <a:stCxn id="6" idx="0"/>
            <a:endCxn id="10" idx="2"/>
          </p:cNvCxnSpPr>
          <p:nvPr/>
        </p:nvCxnSpPr>
        <p:spPr>
          <a:xfrm flipH="1" flipV="1">
            <a:off x="3793183" y="2066510"/>
            <a:ext cx="1" cy="388322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11EF3ECA-6CEC-FB89-973E-29C48215F1EA}"/>
              </a:ext>
            </a:extLst>
          </p:cNvPr>
          <p:cNvCxnSpPr>
            <a:cxnSpLocks/>
            <a:stCxn id="11" idx="3"/>
            <a:endCxn id="12" idx="0"/>
          </p:cNvCxnSpPr>
          <p:nvPr/>
        </p:nvCxnSpPr>
        <p:spPr>
          <a:xfrm>
            <a:off x="7540538" y="1865832"/>
            <a:ext cx="817880" cy="1388753"/>
          </a:xfrm>
          <a:prstGeom prst="bentConnector2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8C64358-B772-5D5A-53E3-858EBEAFDF37}"/>
              </a:ext>
            </a:extLst>
          </p:cNvPr>
          <p:cNvSpPr/>
          <p:nvPr/>
        </p:nvSpPr>
        <p:spPr>
          <a:xfrm>
            <a:off x="54248" y="1520061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締結先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09B86799-CBB6-EC9A-3531-B35486262DF1}"/>
              </a:ext>
            </a:extLst>
          </p:cNvPr>
          <p:cNvSpPr/>
          <p:nvPr/>
        </p:nvSpPr>
        <p:spPr>
          <a:xfrm>
            <a:off x="48132" y="2327950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起案者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84CD39CD-731D-9F40-AEF1-A459F9DF567F}"/>
              </a:ext>
            </a:extLst>
          </p:cNvPr>
          <p:cNvSpPr/>
          <p:nvPr/>
        </p:nvSpPr>
        <p:spPr>
          <a:xfrm>
            <a:off x="48132" y="3133942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法務部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C69AAEE1-863F-CD81-614E-8CAAF67AA43B}"/>
              </a:ext>
            </a:extLst>
          </p:cNvPr>
          <p:cNvSpPr/>
          <p:nvPr/>
        </p:nvSpPr>
        <p:spPr>
          <a:xfrm>
            <a:off x="48132" y="3932235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代表者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51619A3C-CE41-6815-4BAA-43343C8474AE}"/>
              </a:ext>
            </a:extLst>
          </p:cNvPr>
          <p:cNvSpPr/>
          <p:nvPr/>
        </p:nvSpPr>
        <p:spPr>
          <a:xfrm>
            <a:off x="3138505" y="326687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チェック</a:t>
            </a: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B570BB5B-3DED-8EFF-F932-4961A5AB9917}"/>
              </a:ext>
            </a:extLst>
          </p:cNvPr>
          <p:cNvCxnSpPr>
            <a:cxnSpLocks/>
          </p:cNvCxnSpPr>
          <p:nvPr/>
        </p:nvCxnSpPr>
        <p:spPr>
          <a:xfrm flipV="1">
            <a:off x="3793183" y="2886352"/>
            <a:ext cx="0" cy="376067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26C34AA6-1A5D-AB67-B4CF-67BBEDE9A838}"/>
              </a:ext>
            </a:extLst>
          </p:cNvPr>
          <p:cNvCxnSpPr>
            <a:cxnSpLocks/>
          </p:cNvCxnSpPr>
          <p:nvPr/>
        </p:nvCxnSpPr>
        <p:spPr>
          <a:xfrm>
            <a:off x="4492413" y="3473622"/>
            <a:ext cx="242036" cy="0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C291D30A-A68D-15B8-FE1C-9C8E5FA40F43}"/>
              </a:ext>
            </a:extLst>
          </p:cNvPr>
          <p:cNvSpPr/>
          <p:nvPr/>
        </p:nvSpPr>
        <p:spPr>
          <a:xfrm>
            <a:off x="1542098" y="2448128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契約書稟議</a:t>
            </a:r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42AAF65E-D9D5-40A5-4EF8-023A3FD9ECC6}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2875166" y="2660683"/>
            <a:ext cx="245555" cy="5246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859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ctrTitle"/>
          </p:nvPr>
        </p:nvSpPr>
        <p:spPr>
          <a:xfrm>
            <a:off x="2022225" y="1693523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契約書の受信ルール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1"/>
          </p:nvPr>
        </p:nvSpPr>
        <p:spPr>
          <a:xfrm>
            <a:off x="2022300" y="2815923"/>
            <a:ext cx="5591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/>
              <a:t>先方から契約書を受取って署名する場合</a:t>
            </a:r>
            <a:endParaRPr dirty="0"/>
          </a:p>
        </p:txBody>
      </p:sp>
      <p:sp>
        <p:nvSpPr>
          <p:cNvPr id="112" name="Google Shape;112;p15"/>
          <p:cNvSpPr txBox="1"/>
          <p:nvPr/>
        </p:nvSpPr>
        <p:spPr>
          <a:xfrm>
            <a:off x="1133975" y="2291150"/>
            <a:ext cx="5439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2400" dirty="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2</a:t>
            </a:r>
            <a:endParaRPr sz="2400" dirty="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5364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1A91C47-98A1-FAF9-A229-A85317825821}"/>
              </a:ext>
            </a:extLst>
          </p:cNvPr>
          <p:cNvSpPr/>
          <p:nvPr/>
        </p:nvSpPr>
        <p:spPr>
          <a:xfrm>
            <a:off x="1498396" y="3932235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97919D1-6975-4CF0-DEC5-B1842DCD4177}"/>
              </a:ext>
            </a:extLst>
          </p:cNvPr>
          <p:cNvSpPr/>
          <p:nvPr/>
        </p:nvSpPr>
        <p:spPr>
          <a:xfrm>
            <a:off x="1480303" y="313394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715A63C-87F9-C64B-0E1F-322FF32C3534}"/>
              </a:ext>
            </a:extLst>
          </p:cNvPr>
          <p:cNvSpPr/>
          <p:nvPr/>
        </p:nvSpPr>
        <p:spPr>
          <a:xfrm>
            <a:off x="1480303" y="2332268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CAABE32-82D1-3CD6-7E53-15256AE9D3C4}"/>
              </a:ext>
            </a:extLst>
          </p:cNvPr>
          <p:cNvSpPr/>
          <p:nvPr/>
        </p:nvSpPr>
        <p:spPr>
          <a:xfrm>
            <a:off x="1480303" y="151798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Google Shape;124;p17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受取り時のフロー</a:t>
            </a:r>
            <a:endParaRPr dirty="0">
              <a:highlight>
                <a:schemeClr val="accent1"/>
              </a:highlight>
            </a:endParaRPr>
          </a:p>
        </p:txBody>
      </p:sp>
      <p:grpSp>
        <p:nvGrpSpPr>
          <p:cNvPr id="126" name="Google Shape;126;p17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127" name="Google Shape;127;p17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1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CEAE538-A216-A035-A83D-07D799D8220E}"/>
              </a:ext>
            </a:extLst>
          </p:cNvPr>
          <p:cNvSpPr/>
          <p:nvPr/>
        </p:nvSpPr>
        <p:spPr>
          <a:xfrm>
            <a:off x="1658008" y="2453079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契約書稟議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F8D1EDA-B879-C069-45DF-EF8CAA0AC6F9}"/>
              </a:ext>
            </a:extLst>
          </p:cNvPr>
          <p:cNvSpPr/>
          <p:nvPr/>
        </p:nvSpPr>
        <p:spPr>
          <a:xfrm>
            <a:off x="1658008" y="4067503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承認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E2B0557-C9FC-6163-EBB8-A43566BC8C0D}"/>
              </a:ext>
            </a:extLst>
          </p:cNvPr>
          <p:cNvSpPr/>
          <p:nvPr/>
        </p:nvSpPr>
        <p:spPr>
          <a:xfrm>
            <a:off x="3399524" y="163658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契約書作成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3DA2D46-92AE-CD9C-F1E7-0AC00761EC84}"/>
              </a:ext>
            </a:extLst>
          </p:cNvPr>
          <p:cNvSpPr/>
          <p:nvPr/>
        </p:nvSpPr>
        <p:spPr>
          <a:xfrm>
            <a:off x="5351373" y="163658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契約書送付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FBEDDE30-87FA-4BC4-1CE2-55CD31C9A54E}"/>
              </a:ext>
            </a:extLst>
          </p:cNvPr>
          <p:cNvSpPr/>
          <p:nvPr/>
        </p:nvSpPr>
        <p:spPr>
          <a:xfrm>
            <a:off x="7302814" y="1642640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契約書保管</a:t>
            </a: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9FF6E3D2-EF72-2306-96D6-0EF83A2C65D8}"/>
              </a:ext>
            </a:extLst>
          </p:cNvPr>
          <p:cNvCxnSpPr>
            <a:cxnSpLocks/>
          </p:cNvCxnSpPr>
          <p:nvPr/>
        </p:nvCxnSpPr>
        <p:spPr>
          <a:xfrm>
            <a:off x="2324542" y="2887458"/>
            <a:ext cx="0" cy="1178824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4162C6B3-7EC1-E76B-1176-EE3ED7F1CFD2}"/>
              </a:ext>
            </a:extLst>
          </p:cNvPr>
          <p:cNvCxnSpPr>
            <a:cxnSpLocks/>
            <a:endCxn id="11" idx="2"/>
          </p:cNvCxnSpPr>
          <p:nvPr/>
        </p:nvCxnSpPr>
        <p:spPr>
          <a:xfrm flipV="1">
            <a:off x="7969348" y="2078241"/>
            <a:ext cx="0" cy="1212243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8C64358-B772-5D5A-53E3-858EBEAFDF37}"/>
              </a:ext>
            </a:extLst>
          </p:cNvPr>
          <p:cNvSpPr/>
          <p:nvPr/>
        </p:nvSpPr>
        <p:spPr>
          <a:xfrm>
            <a:off x="54248" y="1520061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先方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09B86799-CBB6-EC9A-3531-B35486262DF1}"/>
              </a:ext>
            </a:extLst>
          </p:cNvPr>
          <p:cNvSpPr/>
          <p:nvPr/>
        </p:nvSpPr>
        <p:spPr>
          <a:xfrm>
            <a:off x="48132" y="2327950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起案者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84CD39CD-731D-9F40-AEF1-A459F9DF567F}"/>
              </a:ext>
            </a:extLst>
          </p:cNvPr>
          <p:cNvSpPr/>
          <p:nvPr/>
        </p:nvSpPr>
        <p:spPr>
          <a:xfrm>
            <a:off x="48132" y="3133942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法務部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C69AAEE1-863F-CD81-614E-8CAAF67AA43B}"/>
              </a:ext>
            </a:extLst>
          </p:cNvPr>
          <p:cNvSpPr/>
          <p:nvPr/>
        </p:nvSpPr>
        <p:spPr>
          <a:xfrm>
            <a:off x="48132" y="3932235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代表者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17F9FEF9-5F11-6E8B-7315-94D031D63BB4}"/>
              </a:ext>
            </a:extLst>
          </p:cNvPr>
          <p:cNvSpPr/>
          <p:nvPr/>
        </p:nvSpPr>
        <p:spPr>
          <a:xfrm>
            <a:off x="3399524" y="3259055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チェック</a:t>
            </a: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B32CEF85-3B13-AC11-D499-2E2DF747C2A0}"/>
              </a:ext>
            </a:extLst>
          </p:cNvPr>
          <p:cNvCxnSpPr>
            <a:cxnSpLocks/>
            <a:stCxn id="5" idx="2"/>
            <a:endCxn id="2" idx="0"/>
          </p:cNvCxnSpPr>
          <p:nvPr/>
        </p:nvCxnSpPr>
        <p:spPr>
          <a:xfrm>
            <a:off x="4066058" y="2072185"/>
            <a:ext cx="0" cy="1186870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コネクタ: カギ線 15">
            <a:extLst>
              <a:ext uri="{FF2B5EF4-FFF2-40B4-BE49-F238E27FC236}">
                <a16:creationId xmlns:a16="http://schemas.microsoft.com/office/drawing/2014/main" id="{53C8AEC8-E3CA-9FFC-E4C2-51B1B679ED8C}"/>
              </a:ext>
            </a:extLst>
          </p:cNvPr>
          <p:cNvCxnSpPr>
            <a:cxnSpLocks/>
            <a:stCxn id="4" idx="3"/>
            <a:endCxn id="2" idx="2"/>
          </p:cNvCxnSpPr>
          <p:nvPr/>
        </p:nvCxnSpPr>
        <p:spPr>
          <a:xfrm flipV="1">
            <a:off x="2991076" y="3694656"/>
            <a:ext cx="1074982" cy="590648"/>
          </a:xfrm>
          <a:prstGeom prst="bentConnector2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539E47C4-29C4-25F6-3152-40675A850FB0}"/>
              </a:ext>
            </a:extLst>
          </p:cNvPr>
          <p:cNvSpPr/>
          <p:nvPr/>
        </p:nvSpPr>
        <p:spPr>
          <a:xfrm>
            <a:off x="5351373" y="405676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契約書署名</a:t>
            </a: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0A89E722-3BA3-3DE5-45EC-64AAA4A9C37A}"/>
              </a:ext>
            </a:extLst>
          </p:cNvPr>
          <p:cNvCxnSpPr>
            <a:stCxn id="10" idx="2"/>
            <a:endCxn id="20" idx="0"/>
          </p:cNvCxnSpPr>
          <p:nvPr/>
        </p:nvCxnSpPr>
        <p:spPr>
          <a:xfrm>
            <a:off x="6017907" y="2072185"/>
            <a:ext cx="0" cy="1984579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51F96AB0-E642-04F9-E28D-33D946508B5B}"/>
              </a:ext>
            </a:extLst>
          </p:cNvPr>
          <p:cNvSpPr/>
          <p:nvPr/>
        </p:nvSpPr>
        <p:spPr>
          <a:xfrm>
            <a:off x="7296698" y="3265330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送付・保管</a:t>
            </a:r>
          </a:p>
        </p:txBody>
      </p:sp>
      <p:cxnSp>
        <p:nvCxnSpPr>
          <p:cNvPr id="27" name="コネクタ: カギ線 26">
            <a:extLst>
              <a:ext uri="{FF2B5EF4-FFF2-40B4-BE49-F238E27FC236}">
                <a16:creationId xmlns:a16="http://schemas.microsoft.com/office/drawing/2014/main" id="{8F1463FA-1143-CADE-728B-6683AD2CF6ED}"/>
              </a:ext>
            </a:extLst>
          </p:cNvPr>
          <p:cNvCxnSpPr>
            <a:cxnSpLocks/>
            <a:stCxn id="20" idx="3"/>
            <a:endCxn id="25" idx="2"/>
          </p:cNvCxnSpPr>
          <p:nvPr/>
        </p:nvCxnSpPr>
        <p:spPr>
          <a:xfrm flipV="1">
            <a:off x="6684441" y="3700931"/>
            <a:ext cx="1278791" cy="573634"/>
          </a:xfrm>
          <a:prstGeom prst="bentConnector2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B104FC4F-7BBC-DCC6-A5DC-92DA9577C731}"/>
              </a:ext>
            </a:extLst>
          </p:cNvPr>
          <p:cNvCxnSpPr>
            <a:cxnSpLocks/>
            <a:stCxn id="5" idx="3"/>
            <a:endCxn id="10" idx="1"/>
          </p:cNvCxnSpPr>
          <p:nvPr/>
        </p:nvCxnSpPr>
        <p:spPr>
          <a:xfrm>
            <a:off x="4732592" y="1854385"/>
            <a:ext cx="618781" cy="0"/>
          </a:xfrm>
          <a:prstGeom prst="straightConnector1">
            <a:avLst/>
          </a:prstGeom>
          <a:ln w="28575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59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EE6035-D787-51B3-6A17-848F4DCC0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電子契約で受け取る場合</a:t>
            </a:r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3021E895-332A-F93F-E80F-DE086D85443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BB09C7-A7A1-5A46-AAE5-8631A9443F61}"/>
              </a:ext>
            </a:extLst>
          </p:cNvPr>
          <p:cNvSpPr txBox="1"/>
          <p:nvPr/>
        </p:nvSpPr>
        <p:spPr>
          <a:xfrm>
            <a:off x="1381250" y="1587840"/>
            <a:ext cx="6741335" cy="45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800" dirty="0"/>
              <a:t>電子署名に残るデータとして、下記情報を締結相手に伝える</a:t>
            </a:r>
            <a:endParaRPr kumimoji="1" lang="en-US" altLang="ja-JP" sz="18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AE2FF08-68BA-28E5-6DC2-4D20CE6620D9}"/>
              </a:ext>
            </a:extLst>
          </p:cNvPr>
          <p:cNvSpPr txBox="1"/>
          <p:nvPr/>
        </p:nvSpPr>
        <p:spPr>
          <a:xfrm>
            <a:off x="1381250" y="2298003"/>
            <a:ext cx="6425834" cy="2340897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2000" b="1" dirty="0"/>
              <a:t>【</a:t>
            </a:r>
            <a:r>
              <a:rPr kumimoji="1" lang="ja-JP" altLang="en-US" sz="2000" b="1" dirty="0"/>
              <a:t>締結情報</a:t>
            </a:r>
            <a:r>
              <a:rPr kumimoji="1" lang="en-US" altLang="ja-JP" sz="2000" b="1" dirty="0"/>
              <a:t>】</a:t>
            </a:r>
          </a:p>
          <a:p>
            <a:pPr>
              <a:lnSpc>
                <a:spcPct val="150000"/>
              </a:lnSpc>
            </a:pPr>
            <a:r>
              <a:rPr kumimoji="1" lang="ja-JP" altLang="en-US" sz="2000" dirty="0"/>
              <a:t>会社名：</a:t>
            </a:r>
            <a:endParaRPr kumimoji="1" lang="en-US" altLang="ja-JP" sz="2000" dirty="0"/>
          </a:p>
          <a:p>
            <a:pPr>
              <a:lnSpc>
                <a:spcPct val="150000"/>
              </a:lnSpc>
            </a:pPr>
            <a:r>
              <a:rPr kumimoji="1" lang="ja-JP" altLang="en-US" sz="2000" dirty="0"/>
              <a:t>役職名：</a:t>
            </a:r>
            <a:endParaRPr kumimoji="1" lang="en-US" altLang="ja-JP" sz="2000" dirty="0"/>
          </a:p>
          <a:p>
            <a:pPr>
              <a:lnSpc>
                <a:spcPct val="150000"/>
              </a:lnSpc>
            </a:pPr>
            <a:r>
              <a:rPr kumimoji="1" lang="ja-JP" altLang="en-US" sz="2000" dirty="0"/>
              <a:t>氏名：</a:t>
            </a:r>
            <a:endParaRPr kumimoji="1" lang="en-US" altLang="ja-JP" sz="2000" dirty="0"/>
          </a:p>
          <a:p>
            <a:pPr>
              <a:lnSpc>
                <a:spcPct val="150000"/>
              </a:lnSpc>
            </a:pPr>
            <a:r>
              <a:rPr kumimoji="1" lang="ja-JP" altLang="en-US" sz="2000" dirty="0"/>
              <a:t>メールアドレス：</a:t>
            </a:r>
            <a:endParaRPr kumimoji="1"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2491726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8DCD33EF-D862-4901-ADDE-1F8D16904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+mj-ea"/>
                <a:ea typeface="+mj-ea"/>
              </a:rPr>
              <a:t>締結後の確認ポイント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B5FF680B-C527-4FD7-809B-06328B9AD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952" y="1393798"/>
            <a:ext cx="7742095" cy="2914185"/>
          </a:xfrm>
        </p:spPr>
        <p:txBody>
          <a:bodyPr/>
          <a:lstStyle/>
          <a:p>
            <a:pPr marL="114300" indent="0">
              <a:lnSpc>
                <a:spcPct val="200000"/>
              </a:lnSpc>
              <a:buNone/>
            </a:pPr>
            <a:r>
              <a:rPr lang="en-US" altLang="ja-JP" b="1" i="0" u="none" strike="noStrike" baseline="0" dirty="0">
                <a:solidFill>
                  <a:schemeClr val="accent4"/>
                </a:solidFill>
                <a:latin typeface="+mn-ea"/>
                <a:ea typeface="+mn-ea"/>
              </a:rPr>
              <a:t>1.</a:t>
            </a:r>
            <a:r>
              <a:rPr lang="en-US" altLang="ja-JP" sz="2000" b="1" i="0" u="none" strike="noStrike" baseline="0" dirty="0">
                <a:solidFill>
                  <a:schemeClr val="accent4"/>
                </a:solidFill>
                <a:latin typeface="+mn-ea"/>
                <a:ea typeface="+mn-ea"/>
              </a:rPr>
              <a:t> </a:t>
            </a:r>
            <a:r>
              <a:rPr lang="ja-JP" altLang="en-US" sz="1800" b="1" i="0" u="none" strike="noStrike" baseline="0" dirty="0">
                <a:latin typeface="+mn-ea"/>
                <a:ea typeface="+mn-ea"/>
              </a:rPr>
              <a:t>原本は</a:t>
            </a:r>
            <a:r>
              <a:rPr lang="en-US" altLang="ja-JP" sz="1800" b="1" i="0" u="none" strike="noStrike" baseline="0" dirty="0">
                <a:latin typeface="+mn-ea"/>
                <a:ea typeface="+mn-ea"/>
              </a:rPr>
              <a:t>PDF</a:t>
            </a:r>
            <a:r>
              <a:rPr lang="ja-JP" altLang="en-US" sz="1800" b="1" i="0" u="none" strike="noStrike" baseline="0" dirty="0">
                <a:latin typeface="+mn-ea"/>
                <a:ea typeface="+mn-ea"/>
              </a:rPr>
              <a:t>ファイルであり、</a:t>
            </a:r>
            <a:r>
              <a:rPr lang="en-US" altLang="ja-JP" sz="1800" b="1" i="0" u="none" strike="noStrike" baseline="0" dirty="0">
                <a:latin typeface="+mn-ea"/>
                <a:ea typeface="+mn-ea"/>
              </a:rPr>
              <a:t>Adobe Acrobat Reader</a:t>
            </a:r>
            <a:r>
              <a:rPr lang="ja-JP" altLang="en-US" sz="1800" b="1" i="0" u="none" strike="noStrike" baseline="0" dirty="0">
                <a:latin typeface="+mn-ea"/>
                <a:ea typeface="+mn-ea"/>
              </a:rPr>
              <a:t>で確認できるか</a:t>
            </a:r>
            <a:endParaRPr lang="en-US" altLang="ja-JP" sz="800" b="1" i="0" u="none" strike="noStrike" baseline="0" dirty="0">
              <a:latin typeface="+mn-ea"/>
              <a:ea typeface="+mn-ea"/>
            </a:endParaRPr>
          </a:p>
          <a:p>
            <a:pPr marL="114300" indent="0">
              <a:lnSpc>
                <a:spcPct val="200000"/>
              </a:lnSpc>
              <a:buNone/>
            </a:pPr>
            <a:r>
              <a:rPr lang="en-US" altLang="ja-JP" b="1" i="0" u="none" strike="noStrike" baseline="0" dirty="0">
                <a:solidFill>
                  <a:schemeClr val="accent4"/>
                </a:solidFill>
                <a:latin typeface="+mn-ea"/>
                <a:ea typeface="+mn-ea"/>
              </a:rPr>
              <a:t>2. </a:t>
            </a:r>
            <a:r>
              <a:rPr lang="ja-JP" altLang="en-US" sz="1800" b="1" i="0" u="none" strike="noStrike" baseline="0" dirty="0">
                <a:latin typeface="+mn-ea"/>
                <a:ea typeface="+mn-ea"/>
              </a:rPr>
              <a:t>署名パネルに「電子署名」「タイムスタンプ」のデータがあるか</a:t>
            </a:r>
          </a:p>
          <a:p>
            <a:pPr marL="114300" indent="0">
              <a:lnSpc>
                <a:spcPct val="200000"/>
              </a:lnSpc>
              <a:buNone/>
            </a:pPr>
            <a:r>
              <a:rPr lang="ja-JP" altLang="en-US" sz="1400" b="1" i="0" u="none" strike="noStrike" baseline="0" dirty="0">
                <a:latin typeface="+mn-ea"/>
                <a:ea typeface="+mn-ea"/>
              </a:rPr>
              <a:t>　　</a:t>
            </a:r>
            <a:r>
              <a:rPr lang="ja-JP" altLang="en-US" sz="1600" i="0" u="none" strike="noStrike" baseline="0" dirty="0">
                <a:latin typeface="+mn-ea"/>
                <a:ea typeface="+mn-ea"/>
              </a:rPr>
              <a:t>→　電子契約ではハンコのマークや印影は必要ありません。</a:t>
            </a:r>
            <a:endParaRPr lang="ja-JP" altLang="en-US" sz="1400" i="0" u="none" strike="noStrike" baseline="0" dirty="0">
              <a:latin typeface="+mn-ea"/>
              <a:ea typeface="+mn-ea"/>
            </a:endParaRPr>
          </a:p>
          <a:p>
            <a:pPr marL="114300" indent="0">
              <a:lnSpc>
                <a:spcPct val="200000"/>
              </a:lnSpc>
              <a:buNone/>
            </a:pPr>
            <a:r>
              <a:rPr lang="en-US" altLang="ja-JP" b="1" i="0" u="none" strike="noStrike" baseline="0" dirty="0">
                <a:solidFill>
                  <a:schemeClr val="accent4"/>
                </a:solidFill>
                <a:latin typeface="+mn-ea"/>
                <a:ea typeface="+mn-ea"/>
              </a:rPr>
              <a:t>3. </a:t>
            </a:r>
            <a:r>
              <a:rPr lang="ja-JP" altLang="en-US" sz="1800" b="1" i="0" u="none" strike="noStrike" baseline="0" dirty="0">
                <a:latin typeface="+mn-ea"/>
                <a:ea typeface="+mn-ea"/>
              </a:rPr>
              <a:t>「電子署名」が全て有効になっているか</a:t>
            </a:r>
            <a:endParaRPr lang="en-US" altLang="ja-JP" sz="1800" b="1" dirty="0">
              <a:latin typeface="+mn-ea"/>
              <a:ea typeface="+mn-ea"/>
            </a:endParaRPr>
          </a:p>
          <a:p>
            <a:pPr marL="114300" indent="0">
              <a:buNone/>
            </a:pP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0522F3-414D-4CB8-A92C-F38523F9D5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47209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ctrTitle"/>
          </p:nvPr>
        </p:nvSpPr>
        <p:spPr>
          <a:xfrm>
            <a:off x="2022225" y="1693523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sz="3200" b="1" dirty="0">
                <a:latin typeface="Quattrocento Sans"/>
                <a:ea typeface="Quattrocento Sans"/>
                <a:cs typeface="Quattrocento Sans"/>
                <a:sym typeface="Quattrocento Sans"/>
              </a:rPr>
              <a:t>契約解除</a:t>
            </a: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ルール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1"/>
          </p:nvPr>
        </p:nvSpPr>
        <p:spPr>
          <a:xfrm>
            <a:off x="2022300" y="2815923"/>
            <a:ext cx="5591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/>
              <a:t>締結後に契約の解除や解消をしたい場合</a:t>
            </a:r>
            <a:endParaRPr dirty="0"/>
          </a:p>
        </p:txBody>
      </p:sp>
      <p:sp>
        <p:nvSpPr>
          <p:cNvPr id="112" name="Google Shape;112;p15"/>
          <p:cNvSpPr txBox="1"/>
          <p:nvPr/>
        </p:nvSpPr>
        <p:spPr>
          <a:xfrm>
            <a:off x="1133975" y="2291150"/>
            <a:ext cx="5439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2400" dirty="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3</a:t>
            </a:r>
            <a:endParaRPr sz="2400" dirty="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6105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8DCD33EF-D862-4901-ADDE-1F8D16904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+mj-ea"/>
                <a:ea typeface="+mj-ea"/>
              </a:rPr>
              <a:t>契約期間中の解消と管理</a:t>
            </a:r>
          </a:p>
        </p:txBody>
      </p:sp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EA8D3D76-8349-E92D-FCB8-2C56EFB6FDC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012916" y="2188254"/>
            <a:ext cx="3425400" cy="2661446"/>
          </a:xfrm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/>
          <a:lstStyle/>
          <a:p>
            <a:pPr marL="101600" indent="0">
              <a:buNone/>
            </a:pP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0522F3-414D-4CB8-A92C-F38523F9D5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17</a:t>
            </a:fld>
            <a:endParaRPr lang="en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06EF7C-ECD9-F3B5-EDBA-A35075E39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1250" y="2188252"/>
            <a:ext cx="3425400" cy="2661447"/>
          </a:xfrm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/>
          <a:lstStyle/>
          <a:p>
            <a:pPr marL="101600" indent="0">
              <a:buNone/>
            </a:pPr>
            <a:r>
              <a:rPr lang="ja-JP" altLang="en-US" dirty="0"/>
              <a:t>契約解除の合意書を取り交わす</a:t>
            </a:r>
            <a:endParaRPr lang="en-US" altLang="ja-JP" dirty="0"/>
          </a:p>
          <a:p>
            <a:pPr marL="101600" indent="0">
              <a:buNone/>
            </a:pPr>
            <a:endParaRPr lang="en-US" altLang="ja-JP" dirty="0"/>
          </a:p>
          <a:p>
            <a:pPr marL="101600" indent="0">
              <a:buNone/>
            </a:pPr>
            <a:r>
              <a:rPr lang="ja-JP" altLang="en-US" dirty="0"/>
              <a:t>契約書と合意書を書類管理の「〇〇」に移動する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6F480A7-31CE-871E-66A8-7B95155061DD}"/>
              </a:ext>
            </a:extLst>
          </p:cNvPr>
          <p:cNvSpPr txBox="1"/>
          <p:nvPr/>
        </p:nvSpPr>
        <p:spPr>
          <a:xfrm>
            <a:off x="1381250" y="1744000"/>
            <a:ext cx="3425401" cy="40011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/>
              <a:t>電子で締結した場合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63EE8A-02DD-B4F7-6C7F-BD1F90C7718C}"/>
              </a:ext>
            </a:extLst>
          </p:cNvPr>
          <p:cNvSpPr txBox="1"/>
          <p:nvPr/>
        </p:nvSpPr>
        <p:spPr>
          <a:xfrm>
            <a:off x="5012916" y="1744000"/>
            <a:ext cx="3425401" cy="40011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/>
              <a:t>紙で締結した場合</a:t>
            </a:r>
          </a:p>
        </p:txBody>
      </p:sp>
    </p:spTree>
    <p:extLst>
      <p:ext uri="{BB962C8B-B14F-4D97-AF65-F5344CB8AC3E}">
        <p14:creationId xmlns:p14="http://schemas.microsoft.com/office/powerpoint/2010/main" val="1116714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ctrTitle"/>
          </p:nvPr>
        </p:nvSpPr>
        <p:spPr>
          <a:xfrm>
            <a:off x="2022225" y="1693523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書類管理ルール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1"/>
          </p:nvPr>
        </p:nvSpPr>
        <p:spPr>
          <a:xfrm>
            <a:off x="2022300" y="2815923"/>
            <a:ext cx="5591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/>
              <a:t>締結が完了した契約書の管理ルール</a:t>
            </a:r>
            <a:endParaRPr dirty="0"/>
          </a:p>
        </p:txBody>
      </p:sp>
      <p:sp>
        <p:nvSpPr>
          <p:cNvPr id="112" name="Google Shape;112;p15"/>
          <p:cNvSpPr txBox="1"/>
          <p:nvPr/>
        </p:nvSpPr>
        <p:spPr>
          <a:xfrm>
            <a:off x="1133975" y="2291150"/>
            <a:ext cx="5439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2400" dirty="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4</a:t>
            </a:r>
            <a:endParaRPr sz="2400" dirty="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9433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8DCD33EF-D862-4901-ADDE-1F8D16904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+mj-ea"/>
                <a:ea typeface="+mj-ea"/>
              </a:rPr>
              <a:t>GreatSign</a:t>
            </a:r>
            <a:r>
              <a:rPr lang="ja-JP" altLang="en-US" dirty="0">
                <a:latin typeface="+mj-ea"/>
                <a:ea typeface="+mj-ea"/>
              </a:rPr>
              <a:t>以外での締結書類</a:t>
            </a:r>
          </a:p>
        </p:txBody>
      </p:sp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EA8D3D76-8349-E92D-FCB8-2C56EFB6FDC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012916" y="2188254"/>
            <a:ext cx="3425400" cy="2661446"/>
          </a:xfrm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anchor="ctr"/>
          <a:lstStyle/>
          <a:p>
            <a:pPr marL="558800" indent="-457200">
              <a:buClr>
                <a:schemeClr val="accent3"/>
              </a:buClr>
              <a:buFont typeface="+mj-lt"/>
              <a:buAutoNum type="arabicPeriod"/>
            </a:pPr>
            <a:r>
              <a:rPr lang="ja-JP" altLang="en-US" sz="1800" dirty="0"/>
              <a:t>締結書類を</a:t>
            </a:r>
            <a:r>
              <a:rPr lang="en-US" altLang="ja-JP" sz="1800" dirty="0"/>
              <a:t>PDF</a:t>
            </a:r>
            <a:r>
              <a:rPr lang="ja-JP" altLang="en-US" sz="1800" dirty="0"/>
              <a:t>化</a:t>
            </a:r>
            <a:endParaRPr lang="en-US" altLang="ja-JP" sz="1800" dirty="0"/>
          </a:p>
          <a:p>
            <a:pPr marL="558800" indent="-457200">
              <a:buClr>
                <a:schemeClr val="accent3"/>
              </a:buClr>
              <a:buFont typeface="+mj-lt"/>
              <a:buAutoNum type="arabicPeriod"/>
            </a:pPr>
            <a:r>
              <a:rPr lang="en-US" altLang="ja-JP" sz="1800" dirty="0"/>
              <a:t>PDF</a:t>
            </a:r>
            <a:r>
              <a:rPr lang="ja-JP" altLang="en-US" sz="1800" dirty="0"/>
              <a:t>を書類管理にインポート</a:t>
            </a:r>
          </a:p>
          <a:p>
            <a:pPr marL="558800" indent="-457200">
              <a:buClr>
                <a:schemeClr val="accent3"/>
              </a:buClr>
              <a:buFont typeface="+mj-lt"/>
              <a:buAutoNum type="arabicPeriod"/>
            </a:pPr>
            <a:r>
              <a:rPr lang="ja-JP" altLang="en-US" sz="1800" dirty="0"/>
              <a:t>原本の紙は、ファイリングし保管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0522F3-414D-4CB8-A92C-F38523F9D5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19</a:t>
            </a:fld>
            <a:endParaRPr lang="en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06EF7C-ECD9-F3B5-EDBA-A35075E39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1250" y="2188252"/>
            <a:ext cx="3425400" cy="2661447"/>
          </a:xfrm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anchor="ctr"/>
          <a:lstStyle/>
          <a:p>
            <a:pPr marL="558800" indent="-457200">
              <a:buClr>
                <a:schemeClr val="accent3"/>
              </a:buClr>
              <a:buFont typeface="+mj-lt"/>
              <a:buAutoNum type="arabicPeriod"/>
            </a:pPr>
            <a:r>
              <a:rPr lang="ja-JP" altLang="en-US" sz="1800" dirty="0"/>
              <a:t>締結</a:t>
            </a:r>
            <a:r>
              <a:rPr lang="en-US" altLang="ja-JP" sz="1800" dirty="0"/>
              <a:t>PDF</a:t>
            </a:r>
            <a:r>
              <a:rPr lang="ja-JP" altLang="en-US" sz="1800" dirty="0"/>
              <a:t>をダウンロード</a:t>
            </a:r>
            <a:endParaRPr lang="en-US" altLang="ja-JP" sz="1800" dirty="0"/>
          </a:p>
          <a:p>
            <a:pPr marL="558800" indent="-457200">
              <a:buClr>
                <a:schemeClr val="accent3"/>
              </a:buClr>
              <a:buFont typeface="+mj-lt"/>
              <a:buAutoNum type="arabicPeriod"/>
            </a:pPr>
            <a:r>
              <a:rPr lang="ja-JP" altLang="en-US" sz="1800" dirty="0"/>
              <a:t>電子署名・タイムスタンプの付与を確認</a:t>
            </a:r>
            <a:endParaRPr lang="en-US" altLang="ja-JP" sz="1800" dirty="0"/>
          </a:p>
          <a:p>
            <a:pPr marL="558800" indent="-457200">
              <a:buClr>
                <a:schemeClr val="accent3"/>
              </a:buClr>
              <a:buFont typeface="+mj-lt"/>
              <a:buAutoNum type="arabicPeriod"/>
            </a:pPr>
            <a:r>
              <a:rPr lang="ja-JP" altLang="en-US" sz="1800" dirty="0"/>
              <a:t>●●にデータを送付</a:t>
            </a:r>
            <a:endParaRPr lang="en-US" altLang="ja-JP" sz="1800" dirty="0"/>
          </a:p>
          <a:p>
            <a:pPr marL="558800" indent="-457200">
              <a:buClr>
                <a:schemeClr val="accent3"/>
              </a:buClr>
              <a:buFont typeface="+mj-lt"/>
              <a:buAutoNum type="arabicPeriod"/>
            </a:pPr>
            <a:r>
              <a:rPr lang="ja-JP" altLang="en-US" sz="1800" dirty="0"/>
              <a:t>書類管理にインポート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6F480A7-31CE-871E-66A8-7B95155061DD}"/>
              </a:ext>
            </a:extLst>
          </p:cNvPr>
          <p:cNvSpPr txBox="1"/>
          <p:nvPr/>
        </p:nvSpPr>
        <p:spPr>
          <a:xfrm>
            <a:off x="1381250" y="1744000"/>
            <a:ext cx="3425401" cy="40011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/>
              <a:t>電子で締結した場合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63EE8A-02DD-B4F7-6C7F-BD1F90C7718C}"/>
              </a:ext>
            </a:extLst>
          </p:cNvPr>
          <p:cNvSpPr txBox="1"/>
          <p:nvPr/>
        </p:nvSpPr>
        <p:spPr>
          <a:xfrm>
            <a:off x="5012916" y="1744000"/>
            <a:ext cx="3425401" cy="40011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/>
              <a:t>紙で締結した場合</a:t>
            </a:r>
          </a:p>
        </p:txBody>
      </p:sp>
    </p:spTree>
    <p:extLst>
      <p:ext uri="{BB962C8B-B14F-4D97-AF65-F5344CB8AC3E}">
        <p14:creationId xmlns:p14="http://schemas.microsoft.com/office/powerpoint/2010/main" val="2176874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+mj-ea"/>
                <a:ea typeface="+mj-ea"/>
              </a:rPr>
              <a:t>流れ</a:t>
            </a:r>
            <a:endParaRPr dirty="0">
              <a:latin typeface="+mj-ea"/>
              <a:ea typeface="+mj-ea"/>
            </a:endParaRPr>
          </a:p>
        </p:txBody>
      </p:sp>
      <p:grpSp>
        <p:nvGrpSpPr>
          <p:cNvPr id="87" name="Google Shape;87;p13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88" name="Google Shape;88;p13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92;p13"/>
          <p:cNvSpPr txBox="1"/>
          <p:nvPr/>
        </p:nvSpPr>
        <p:spPr>
          <a:xfrm>
            <a:off x="1381250" y="1483025"/>
            <a:ext cx="3426423" cy="3404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b="1" dirty="0">
                <a:latin typeface="Quattrocento Sans"/>
                <a:ea typeface="Quattrocento Sans"/>
                <a:cs typeface="Quattrocento Sans"/>
                <a:sym typeface="Quattrocento Sans"/>
              </a:rPr>
              <a:t>［契約書の送信ルール］</a:t>
            </a:r>
            <a:endParaRPr lang="en-US" b="1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契約書の締結までの流れ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紙で締結する場合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>
              <a:spcBef>
                <a:spcPts val="600"/>
              </a:spcBef>
            </a:pPr>
            <a:r>
              <a:rPr lang="en-US" altLang="ja-JP" dirty="0">
                <a:latin typeface="Quattrocento Sans"/>
                <a:ea typeface="Quattrocento Sans"/>
                <a:cs typeface="Quattrocento Sans"/>
                <a:sym typeface="Quattrocento Sans"/>
              </a:rPr>
              <a:t>Great</a:t>
            </a: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r>
              <a:rPr lang="en-US" altLang="ja-JP" dirty="0">
                <a:latin typeface="Quattrocento Sans"/>
                <a:ea typeface="Quattrocento Sans"/>
                <a:cs typeface="Quattrocento Sans"/>
                <a:sym typeface="Quattrocento Sans"/>
              </a:rPr>
              <a:t>Sign</a:t>
            </a: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で締結する場合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b="1" dirty="0">
                <a:latin typeface="Quattrocento Sans"/>
                <a:ea typeface="Quattrocento Sans"/>
                <a:cs typeface="Quattrocento Sans"/>
                <a:sym typeface="Quattrocento Sans"/>
              </a:rPr>
              <a:t>［契約書の受信ルール］</a:t>
            </a:r>
            <a:endParaRPr lang="en-US" altLang="ja-JP" b="1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電子契約で受け取る場合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紙で締結する場合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95" name="Google Shape;95;p1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4" name="Google Shape;92;p13">
            <a:extLst>
              <a:ext uri="{FF2B5EF4-FFF2-40B4-BE49-F238E27FC236}">
                <a16:creationId xmlns:a16="http://schemas.microsoft.com/office/drawing/2014/main" id="{A88484E0-02D6-1C38-0FF6-D503DF84C577}"/>
              </a:ext>
            </a:extLst>
          </p:cNvPr>
          <p:cNvSpPr txBox="1"/>
          <p:nvPr/>
        </p:nvSpPr>
        <p:spPr>
          <a:xfrm>
            <a:off x="4962238" y="1483024"/>
            <a:ext cx="3426423" cy="3404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sz="1400" b="1" dirty="0">
                <a:latin typeface="Quattrocento Sans"/>
                <a:ea typeface="Quattrocento Sans"/>
                <a:cs typeface="Quattrocento Sans"/>
                <a:sym typeface="Quattrocento Sans"/>
              </a:rPr>
              <a:t>［契約解除ルール］</a:t>
            </a:r>
            <a:endParaRPr lang="en-US" altLang="ja-JP" sz="1400" b="1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dirty="0">
                <a:latin typeface="+mj-ea"/>
                <a:ea typeface="+mj-ea"/>
              </a:rPr>
              <a:t>契約期間中の解消</a:t>
            </a:r>
            <a:r>
              <a:rPr lang="ja-JP" altLang="en-US" dirty="0">
                <a:latin typeface="Quattrocento Sans"/>
                <a:ea typeface="+mj-ea"/>
                <a:sym typeface="Quattrocento Sans"/>
              </a:rPr>
              <a:t>と管理</a:t>
            </a:r>
            <a:endParaRPr lang="en-US" altLang="ja-JP" sz="1400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b="1" dirty="0">
                <a:latin typeface="Quattrocento Sans"/>
                <a:ea typeface="Quattrocento Sans"/>
                <a:cs typeface="Quattrocento Sans"/>
                <a:sym typeface="Quattrocento Sans"/>
              </a:rPr>
              <a:t>［書類管理ルール］</a:t>
            </a:r>
            <a:endParaRPr lang="en-US" altLang="ja-JP" b="1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フォルダ分け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アラート設定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ja-JP" dirty="0">
                <a:latin typeface="Quattrocento Sans"/>
                <a:ea typeface="Quattrocento Sans"/>
                <a:cs typeface="Quattrocento Sans"/>
                <a:sym typeface="Quattrocento Sans"/>
              </a:rPr>
              <a:t>Great Sign</a:t>
            </a: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以外での締結書類の管理方法</a:t>
            </a:r>
            <a:endParaRPr lang="en-US" dirty="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8DCD33EF-D862-4901-ADDE-1F8D16904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+mj-ea"/>
                <a:ea typeface="+mj-ea"/>
              </a:rPr>
              <a:t>フォルダ分け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0522F3-414D-4CB8-A92C-F38523F9D5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20</a:t>
            </a:fld>
            <a:endParaRPr lang="en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2E76EACF-F47F-3925-734D-8A2AC9641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1250" y="1225142"/>
            <a:ext cx="7245641" cy="588472"/>
          </a:xfrm>
        </p:spPr>
        <p:txBody>
          <a:bodyPr/>
          <a:lstStyle/>
          <a:p>
            <a:pPr marL="101600" indent="0">
              <a:buNone/>
            </a:pPr>
            <a:r>
              <a:rPr lang="ja-JP" altLang="en-US" dirty="0"/>
              <a:t>締結した契約書は下記のようにフォルダ分けする</a:t>
            </a:r>
            <a:endParaRPr lang="en-US" altLang="ja-JP" dirty="0"/>
          </a:p>
          <a:p>
            <a:pPr marL="101600" indent="0">
              <a:buNone/>
            </a:pPr>
            <a:r>
              <a:rPr lang="ja-JP" altLang="en-US" sz="1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フォルダ作成方法はこちら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101600" indent="0">
              <a:buNone/>
            </a:pPr>
            <a:endParaRPr lang="ja-JP" altLang="en-US" dirty="0"/>
          </a:p>
        </p:txBody>
      </p:sp>
      <p:graphicFrame>
        <p:nvGraphicFramePr>
          <p:cNvPr id="11" name="表 11">
            <a:extLst>
              <a:ext uri="{FF2B5EF4-FFF2-40B4-BE49-F238E27FC236}">
                <a16:creationId xmlns:a16="http://schemas.microsoft.com/office/drawing/2014/main" id="{705F4BC1-BE17-88B2-5E59-DA580ACE11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096228"/>
              </p:ext>
            </p:extLst>
          </p:nvPr>
        </p:nvGraphicFramePr>
        <p:xfrm>
          <a:off x="1524000" y="1979931"/>
          <a:ext cx="6096000" cy="296672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20356138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3873700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274010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契約書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担当部署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フォルダ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881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例）秘密保持契約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営業部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秘密保持契約＞営業部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01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045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086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287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217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31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615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7039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8DCD33EF-D862-4901-ADDE-1F8D16904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+mj-ea"/>
                <a:ea typeface="+mj-ea"/>
              </a:rPr>
              <a:t>アラート設定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0522F3-414D-4CB8-A92C-F38523F9D5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21</a:t>
            </a:fld>
            <a:endParaRPr lang="en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2E76EACF-F47F-3925-734D-8A2AC9641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1250" y="1328087"/>
            <a:ext cx="7245641" cy="882217"/>
          </a:xfrm>
        </p:spPr>
        <p:txBody>
          <a:bodyPr/>
          <a:lstStyle/>
          <a:p>
            <a:pPr marL="101600" indent="0">
              <a:buNone/>
            </a:pPr>
            <a:r>
              <a:rPr lang="ja-JP" altLang="en-US" dirty="0"/>
              <a:t>ファイル毎に最大</a:t>
            </a:r>
            <a:r>
              <a:rPr lang="en-US" altLang="ja-JP" dirty="0"/>
              <a:t>3</a:t>
            </a:r>
            <a:r>
              <a:rPr lang="ja-JP" altLang="en-US" dirty="0"/>
              <a:t>件のアラートを設定する</a:t>
            </a:r>
            <a:endParaRPr lang="en-US" altLang="ja-JP" dirty="0"/>
          </a:p>
          <a:p>
            <a:pPr marL="101600" indent="0">
              <a:buNone/>
            </a:pPr>
            <a:r>
              <a:rPr lang="ja-JP" altLang="en-US" sz="16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設定方法はこちら</a:t>
            </a:r>
            <a:endParaRPr lang="en-US" altLang="ja-JP" sz="1600" dirty="0">
              <a:solidFill>
                <a:srgbClr val="0070C0"/>
              </a:solidFill>
            </a:endParaRPr>
          </a:p>
          <a:p>
            <a:pPr marL="101600" indent="0">
              <a:buNone/>
            </a:pPr>
            <a:endParaRPr lang="ja-JP" altLang="en-US" sz="1600" dirty="0"/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8956086A-8E8D-EEA4-6B26-0C4E3736B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170364"/>
              </p:ext>
            </p:extLst>
          </p:nvPr>
        </p:nvGraphicFramePr>
        <p:xfrm>
          <a:off x="1568143" y="2348536"/>
          <a:ext cx="6096000" cy="14833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83115571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154879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631364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日付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事項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担当者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655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例）期間満了の</a:t>
                      </a:r>
                      <a:r>
                        <a:rPr kumimoji="1" lang="en-US" altLang="ja-JP" dirty="0"/>
                        <a:t>2</a:t>
                      </a:r>
                      <a:r>
                        <a:rPr kumimoji="1" lang="ja-JP" altLang="en-US" dirty="0"/>
                        <a:t>ヶ月前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更新期限の確認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法務部〇〇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28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925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410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3415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49A2712-7285-7CA7-813A-C9A54C5FAA8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22</a:t>
            </a:fld>
            <a:endParaRPr lang="en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57D598-7172-0845-DEDC-A2AEC344473A}"/>
              </a:ext>
            </a:extLst>
          </p:cNvPr>
          <p:cNvSpPr txBox="1"/>
          <p:nvPr/>
        </p:nvSpPr>
        <p:spPr>
          <a:xfrm>
            <a:off x="859899" y="605563"/>
            <a:ext cx="5958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マニュアル管理者：</a:t>
            </a:r>
            <a:endParaRPr kumimoji="1" lang="en-US" altLang="ja-JP" dirty="0"/>
          </a:p>
          <a:p>
            <a:r>
              <a:rPr kumimoji="1" lang="ja-JP" altLang="en-US" dirty="0"/>
              <a:t>マニュアル更新歴：</a:t>
            </a:r>
          </a:p>
        </p:txBody>
      </p:sp>
    </p:spTree>
    <p:extLst>
      <p:ext uri="{BB962C8B-B14F-4D97-AF65-F5344CB8AC3E}">
        <p14:creationId xmlns:p14="http://schemas.microsoft.com/office/powerpoint/2010/main" val="29785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ctrTitle"/>
          </p:nvPr>
        </p:nvSpPr>
        <p:spPr>
          <a:xfrm>
            <a:off x="2022225" y="1693523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契約書の送信ルール</a:t>
            </a:r>
            <a:endParaRPr lang="en-US" altLang="ja-JP"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12" name="Google Shape;112;p15"/>
          <p:cNvSpPr txBox="1"/>
          <p:nvPr/>
        </p:nvSpPr>
        <p:spPr>
          <a:xfrm>
            <a:off x="1133975" y="2291150"/>
            <a:ext cx="5439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1</a:t>
            </a:r>
            <a:endParaRPr sz="24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B6976E9-FDBF-7C0D-0734-4C6CAB2F4C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各送信フローの確認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91EC70-C2C6-97C0-ADA0-6C20CE72B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契約書の締結までの流れ</a:t>
            </a:r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6C259B5-0FD0-0F8D-4D1E-4DB268E6989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031B1BC3-0EF4-04FB-BC7C-6D0C2D0F87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7350282"/>
              </p:ext>
            </p:extLst>
          </p:nvPr>
        </p:nvGraphicFramePr>
        <p:xfrm>
          <a:off x="526854" y="1113912"/>
          <a:ext cx="8090291" cy="2371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0C1BD6-1BBF-A815-4383-1F7865F1DDE0}"/>
              </a:ext>
            </a:extLst>
          </p:cNvPr>
          <p:cNvSpPr txBox="1"/>
          <p:nvPr/>
        </p:nvSpPr>
        <p:spPr>
          <a:xfrm>
            <a:off x="605587" y="3226011"/>
            <a:ext cx="6608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締結方法の確認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リーガルチェックが完了したら、締結方法を相手に確認</a:t>
            </a:r>
            <a:endParaRPr kumimoji="1" lang="en-US" altLang="ja-JP" dirty="0"/>
          </a:p>
          <a:p>
            <a:r>
              <a:rPr kumimoji="1" lang="ja-JP" altLang="en-US" dirty="0"/>
              <a:t>電子契約の場合、送信先の方に押印権限があるのかも確認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18604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D06A0CD-B528-0312-2ABA-706447CB7F4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sp>
        <p:nvSpPr>
          <p:cNvPr id="3" name="Google Shape;110;p15">
            <a:extLst>
              <a:ext uri="{FF2B5EF4-FFF2-40B4-BE49-F238E27FC236}">
                <a16:creationId xmlns:a16="http://schemas.microsoft.com/office/drawing/2014/main" id="{AF6991B3-D473-DA68-CE68-416D8952405D}"/>
              </a:ext>
            </a:extLst>
          </p:cNvPr>
          <p:cNvSpPr txBox="1">
            <a:spLocks/>
          </p:cNvSpPr>
          <p:nvPr/>
        </p:nvSpPr>
        <p:spPr>
          <a:xfrm>
            <a:off x="2678100" y="1592623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ja-JP" altLang="en-US" sz="3200" dirty="0">
                <a:uFill>
                  <a:solidFill>
                    <a:schemeClr val="accent1"/>
                  </a:solidFill>
                </a:uFill>
                <a:latin typeface="Quattrocento Sans"/>
                <a:ea typeface="Quattrocento Sans"/>
                <a:cs typeface="Quattrocento Sans"/>
                <a:sym typeface="Quattrocento Sans"/>
              </a:rPr>
              <a:t>紙</a:t>
            </a:r>
            <a:r>
              <a:rPr lang="ja-JP" altLang="en-US" sz="3200" dirty="0">
                <a:latin typeface="Quattrocento Sans"/>
                <a:ea typeface="Quattrocento Sans"/>
                <a:cs typeface="Quattrocento Sans"/>
                <a:sym typeface="Quattrocento Sans"/>
              </a:rPr>
              <a:t>で締結する場合</a:t>
            </a:r>
            <a:endParaRPr lang="en-US" altLang="ja-JP" sz="3200"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val="230227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1A91C47-98A1-FAF9-A229-A85317825821}"/>
              </a:ext>
            </a:extLst>
          </p:cNvPr>
          <p:cNvSpPr/>
          <p:nvPr/>
        </p:nvSpPr>
        <p:spPr>
          <a:xfrm>
            <a:off x="1498396" y="3932235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97919D1-6975-4CF0-DEC5-B1842DCD4177}"/>
              </a:ext>
            </a:extLst>
          </p:cNvPr>
          <p:cNvSpPr/>
          <p:nvPr/>
        </p:nvSpPr>
        <p:spPr>
          <a:xfrm>
            <a:off x="1480303" y="313394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715A63C-87F9-C64B-0E1F-322FF32C3534}"/>
              </a:ext>
            </a:extLst>
          </p:cNvPr>
          <p:cNvSpPr/>
          <p:nvPr/>
        </p:nvSpPr>
        <p:spPr>
          <a:xfrm>
            <a:off x="1480303" y="2332268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CAABE32-82D1-3CD6-7E53-15256AE9D3C4}"/>
              </a:ext>
            </a:extLst>
          </p:cNvPr>
          <p:cNvSpPr/>
          <p:nvPr/>
        </p:nvSpPr>
        <p:spPr>
          <a:xfrm>
            <a:off x="1480303" y="151798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Google Shape;124;p17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フロー①</a:t>
            </a:r>
            <a:endParaRPr lang="ja-JP" altLang="en-US" dirty="0">
              <a:highlight>
                <a:schemeClr val="accent1"/>
              </a:highlight>
            </a:endParaRPr>
          </a:p>
        </p:txBody>
      </p:sp>
      <p:grpSp>
        <p:nvGrpSpPr>
          <p:cNvPr id="126" name="Google Shape;126;p17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127" name="Google Shape;127;p17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1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CEAE538-A216-A035-A83D-07D799D8220E}"/>
              </a:ext>
            </a:extLst>
          </p:cNvPr>
          <p:cNvSpPr/>
          <p:nvPr/>
        </p:nvSpPr>
        <p:spPr>
          <a:xfrm>
            <a:off x="1567174" y="244288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契約書稟議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F8D1EDA-B879-C069-45DF-EF8CAA0AC6F9}"/>
              </a:ext>
            </a:extLst>
          </p:cNvPr>
          <p:cNvSpPr/>
          <p:nvPr/>
        </p:nvSpPr>
        <p:spPr>
          <a:xfrm>
            <a:off x="1567174" y="4057308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承認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E2B0557-C9FC-6163-EBB8-A43566BC8C0D}"/>
              </a:ext>
            </a:extLst>
          </p:cNvPr>
          <p:cNvSpPr/>
          <p:nvPr/>
        </p:nvSpPr>
        <p:spPr>
          <a:xfrm>
            <a:off x="3107127" y="244288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作成依頼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241D551-9FA2-AF07-CC85-92F8F9023C3A}"/>
              </a:ext>
            </a:extLst>
          </p:cNvPr>
          <p:cNvSpPr/>
          <p:nvPr/>
        </p:nvSpPr>
        <p:spPr>
          <a:xfrm>
            <a:off x="6166123" y="4056087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契約書署名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25380C8F-54AA-29EB-B790-00881C3F7F3C}"/>
              </a:ext>
            </a:extLst>
          </p:cNvPr>
          <p:cNvSpPr/>
          <p:nvPr/>
        </p:nvSpPr>
        <p:spPr>
          <a:xfrm>
            <a:off x="6166123" y="244288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契約書送付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3DA2D46-92AE-CD9C-F1E7-0AC00761EC84}"/>
              </a:ext>
            </a:extLst>
          </p:cNvPr>
          <p:cNvSpPr/>
          <p:nvPr/>
        </p:nvSpPr>
        <p:spPr>
          <a:xfrm>
            <a:off x="4647080" y="1618960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チェック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FBEDDE30-87FA-4BC4-1CE2-55CD31C9A54E}"/>
              </a:ext>
            </a:extLst>
          </p:cNvPr>
          <p:cNvSpPr/>
          <p:nvPr/>
        </p:nvSpPr>
        <p:spPr>
          <a:xfrm>
            <a:off x="6166123" y="1618961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契約書署名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27DBFC49-3BE9-C8F4-B838-AD116DA69A16}"/>
              </a:ext>
            </a:extLst>
          </p:cNvPr>
          <p:cNvSpPr/>
          <p:nvPr/>
        </p:nvSpPr>
        <p:spPr>
          <a:xfrm>
            <a:off x="7683187" y="3266806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契約書保管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8E065939-D955-4211-2BD1-72E3F5BB1E2D}"/>
              </a:ext>
            </a:extLst>
          </p:cNvPr>
          <p:cNvCxnSpPr>
            <a:stCxn id="3" idx="3"/>
            <a:endCxn id="5" idx="1"/>
          </p:cNvCxnSpPr>
          <p:nvPr/>
        </p:nvCxnSpPr>
        <p:spPr>
          <a:xfrm>
            <a:off x="2900242" y="2660685"/>
            <a:ext cx="206885" cy="0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9FF6E3D2-EF72-2306-96D6-0EF83A2C65D8}"/>
              </a:ext>
            </a:extLst>
          </p:cNvPr>
          <p:cNvCxnSpPr>
            <a:cxnSpLocks/>
          </p:cNvCxnSpPr>
          <p:nvPr/>
        </p:nvCxnSpPr>
        <p:spPr>
          <a:xfrm>
            <a:off x="2233708" y="2877263"/>
            <a:ext cx="0" cy="1178824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コネクタ: カギ線 32">
            <a:extLst>
              <a:ext uri="{FF2B5EF4-FFF2-40B4-BE49-F238E27FC236}">
                <a16:creationId xmlns:a16="http://schemas.microsoft.com/office/drawing/2014/main" id="{482D9AB1-7FAE-4A2F-571D-CBD14366D6BE}"/>
              </a:ext>
            </a:extLst>
          </p:cNvPr>
          <p:cNvCxnSpPr>
            <a:cxnSpLocks/>
            <a:endCxn id="8" idx="1"/>
          </p:cNvCxnSpPr>
          <p:nvPr/>
        </p:nvCxnSpPr>
        <p:spPr>
          <a:xfrm rot="16200000" flipH="1">
            <a:off x="5444471" y="3552236"/>
            <a:ext cx="572702" cy="870602"/>
          </a:xfrm>
          <a:prstGeom prst="bentConnector2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4162C6B3-7EC1-E76B-1176-EE3ED7F1CFD2}"/>
              </a:ext>
            </a:extLst>
          </p:cNvPr>
          <p:cNvCxnSpPr>
            <a:cxnSpLocks/>
            <a:stCxn id="8" idx="0"/>
            <a:endCxn id="9" idx="2"/>
          </p:cNvCxnSpPr>
          <p:nvPr/>
        </p:nvCxnSpPr>
        <p:spPr>
          <a:xfrm flipV="1">
            <a:off x="6832657" y="2878485"/>
            <a:ext cx="0" cy="1177602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A5D441B1-6BA3-C605-1058-94BB7E593563}"/>
              </a:ext>
            </a:extLst>
          </p:cNvPr>
          <p:cNvCxnSpPr>
            <a:stCxn id="9" idx="0"/>
            <a:endCxn id="11" idx="2"/>
          </p:cNvCxnSpPr>
          <p:nvPr/>
        </p:nvCxnSpPr>
        <p:spPr>
          <a:xfrm flipV="1">
            <a:off x="6832657" y="2054562"/>
            <a:ext cx="0" cy="388322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11EF3ECA-6CEC-FB89-973E-29C48215F1EA}"/>
              </a:ext>
            </a:extLst>
          </p:cNvPr>
          <p:cNvCxnSpPr>
            <a:cxnSpLocks/>
            <a:stCxn id="11" idx="3"/>
            <a:endCxn id="12" idx="0"/>
          </p:cNvCxnSpPr>
          <p:nvPr/>
        </p:nvCxnSpPr>
        <p:spPr>
          <a:xfrm>
            <a:off x="7499191" y="1836762"/>
            <a:ext cx="850530" cy="1430044"/>
          </a:xfrm>
          <a:prstGeom prst="bentConnector2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8C64358-B772-5D5A-53E3-858EBEAFDF37}"/>
              </a:ext>
            </a:extLst>
          </p:cNvPr>
          <p:cNvSpPr/>
          <p:nvPr/>
        </p:nvSpPr>
        <p:spPr>
          <a:xfrm>
            <a:off x="54248" y="1520061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締結先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09B86799-CBB6-EC9A-3531-B35486262DF1}"/>
              </a:ext>
            </a:extLst>
          </p:cNvPr>
          <p:cNvSpPr/>
          <p:nvPr/>
        </p:nvSpPr>
        <p:spPr>
          <a:xfrm>
            <a:off x="48132" y="2327950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起案者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84CD39CD-731D-9F40-AEF1-A459F9DF567F}"/>
              </a:ext>
            </a:extLst>
          </p:cNvPr>
          <p:cNvSpPr/>
          <p:nvPr/>
        </p:nvSpPr>
        <p:spPr>
          <a:xfrm>
            <a:off x="48132" y="3133942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法務部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C69AAEE1-863F-CD81-614E-8CAAF67AA43B}"/>
              </a:ext>
            </a:extLst>
          </p:cNvPr>
          <p:cNvSpPr/>
          <p:nvPr/>
        </p:nvSpPr>
        <p:spPr>
          <a:xfrm>
            <a:off x="48132" y="3932235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代表者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17F9FEF9-5F11-6E8B-7315-94D031D63BB4}"/>
              </a:ext>
            </a:extLst>
          </p:cNvPr>
          <p:cNvSpPr/>
          <p:nvPr/>
        </p:nvSpPr>
        <p:spPr>
          <a:xfrm>
            <a:off x="3107127" y="3273303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契約書作成</a:t>
            </a: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B32CEF85-3B13-AC11-D499-2E2DF747C2A0}"/>
              </a:ext>
            </a:extLst>
          </p:cNvPr>
          <p:cNvCxnSpPr>
            <a:cxnSpLocks/>
            <a:stCxn id="5" idx="2"/>
            <a:endCxn id="2" idx="0"/>
          </p:cNvCxnSpPr>
          <p:nvPr/>
        </p:nvCxnSpPr>
        <p:spPr>
          <a:xfrm>
            <a:off x="3773661" y="2878485"/>
            <a:ext cx="0" cy="394818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78BF1B17-CFE5-80EF-CB5A-12AD197AB37A}"/>
              </a:ext>
            </a:extLst>
          </p:cNvPr>
          <p:cNvSpPr/>
          <p:nvPr/>
        </p:nvSpPr>
        <p:spPr>
          <a:xfrm>
            <a:off x="4647080" y="3273303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チェック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3DDFBCAE-6C7A-AC2D-C2F1-3B62713AD5F8}"/>
              </a:ext>
            </a:extLst>
          </p:cNvPr>
          <p:cNvCxnSpPr>
            <a:stCxn id="2" idx="3"/>
            <a:endCxn id="23" idx="1"/>
          </p:cNvCxnSpPr>
          <p:nvPr/>
        </p:nvCxnSpPr>
        <p:spPr>
          <a:xfrm>
            <a:off x="4440195" y="3491104"/>
            <a:ext cx="206885" cy="0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1D24BD9E-C79A-B8C0-00EC-7D53A86C6B27}"/>
              </a:ext>
            </a:extLst>
          </p:cNvPr>
          <p:cNvCxnSpPr>
            <a:stCxn id="23" idx="0"/>
            <a:endCxn id="10" idx="2"/>
          </p:cNvCxnSpPr>
          <p:nvPr/>
        </p:nvCxnSpPr>
        <p:spPr>
          <a:xfrm flipV="1">
            <a:off x="5313614" y="2054561"/>
            <a:ext cx="0" cy="1218742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340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1A91C47-98A1-FAF9-A229-A85317825821}"/>
              </a:ext>
            </a:extLst>
          </p:cNvPr>
          <p:cNvSpPr/>
          <p:nvPr/>
        </p:nvSpPr>
        <p:spPr>
          <a:xfrm>
            <a:off x="1498396" y="3932235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97919D1-6975-4CF0-DEC5-B1842DCD4177}"/>
              </a:ext>
            </a:extLst>
          </p:cNvPr>
          <p:cNvSpPr/>
          <p:nvPr/>
        </p:nvSpPr>
        <p:spPr>
          <a:xfrm>
            <a:off x="1480303" y="313394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715A63C-87F9-C64B-0E1F-322FF32C3534}"/>
              </a:ext>
            </a:extLst>
          </p:cNvPr>
          <p:cNvSpPr/>
          <p:nvPr/>
        </p:nvSpPr>
        <p:spPr>
          <a:xfrm>
            <a:off x="1480303" y="2332268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CAABE32-82D1-3CD6-7E53-15256AE9D3C4}"/>
              </a:ext>
            </a:extLst>
          </p:cNvPr>
          <p:cNvSpPr/>
          <p:nvPr/>
        </p:nvSpPr>
        <p:spPr>
          <a:xfrm>
            <a:off x="1480303" y="151798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Google Shape;124;p17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4784872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フロー②（ひな型が存在）</a:t>
            </a:r>
            <a:endParaRPr dirty="0">
              <a:highlight>
                <a:schemeClr val="accent1"/>
              </a:highlight>
            </a:endParaRPr>
          </a:p>
        </p:txBody>
      </p:sp>
      <p:grpSp>
        <p:nvGrpSpPr>
          <p:cNvPr id="126" name="Google Shape;126;p17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127" name="Google Shape;127;p17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1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CEAE538-A216-A035-A83D-07D799D8220E}"/>
              </a:ext>
            </a:extLst>
          </p:cNvPr>
          <p:cNvSpPr/>
          <p:nvPr/>
        </p:nvSpPr>
        <p:spPr>
          <a:xfrm>
            <a:off x="1567174" y="244288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契約書作成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F8D1EDA-B879-C069-45DF-EF8CAA0AC6F9}"/>
              </a:ext>
            </a:extLst>
          </p:cNvPr>
          <p:cNvSpPr/>
          <p:nvPr/>
        </p:nvSpPr>
        <p:spPr>
          <a:xfrm>
            <a:off x="3107127" y="4057308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承認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E2B0557-C9FC-6163-EBB8-A43566BC8C0D}"/>
              </a:ext>
            </a:extLst>
          </p:cNvPr>
          <p:cNvSpPr/>
          <p:nvPr/>
        </p:nvSpPr>
        <p:spPr>
          <a:xfrm>
            <a:off x="3107127" y="244288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稟議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DEF6C04B-6143-711A-4CB9-D1C4D39A4478}"/>
              </a:ext>
            </a:extLst>
          </p:cNvPr>
          <p:cNvSpPr/>
          <p:nvPr/>
        </p:nvSpPr>
        <p:spPr>
          <a:xfrm>
            <a:off x="4647081" y="2442883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確認依頼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241D551-9FA2-AF07-CC85-92F8F9023C3A}"/>
              </a:ext>
            </a:extLst>
          </p:cNvPr>
          <p:cNvSpPr/>
          <p:nvPr/>
        </p:nvSpPr>
        <p:spPr>
          <a:xfrm>
            <a:off x="6166122" y="4057308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契約書署名</a:t>
            </a:r>
            <a:endParaRPr kumimoji="1" lang="en-US" altLang="ja-JP" dirty="0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25380C8F-54AA-29EB-B790-00881C3F7F3C}"/>
              </a:ext>
            </a:extLst>
          </p:cNvPr>
          <p:cNvSpPr/>
          <p:nvPr/>
        </p:nvSpPr>
        <p:spPr>
          <a:xfrm>
            <a:off x="6166123" y="244288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契約書送付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3DA2D46-92AE-CD9C-F1E7-0AC00761EC84}"/>
              </a:ext>
            </a:extLst>
          </p:cNvPr>
          <p:cNvSpPr/>
          <p:nvPr/>
        </p:nvSpPr>
        <p:spPr>
          <a:xfrm>
            <a:off x="4647080" y="1618960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チェック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FBEDDE30-87FA-4BC4-1CE2-55CD31C9A54E}"/>
              </a:ext>
            </a:extLst>
          </p:cNvPr>
          <p:cNvSpPr/>
          <p:nvPr/>
        </p:nvSpPr>
        <p:spPr>
          <a:xfrm>
            <a:off x="6166123" y="1618961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契約書署名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27DBFC49-3BE9-C8F4-B838-AD116DA69A16}"/>
              </a:ext>
            </a:extLst>
          </p:cNvPr>
          <p:cNvSpPr/>
          <p:nvPr/>
        </p:nvSpPr>
        <p:spPr>
          <a:xfrm>
            <a:off x="7683187" y="3266806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契約書保管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8E065939-D955-4211-2BD1-72E3F5BB1E2D}"/>
              </a:ext>
            </a:extLst>
          </p:cNvPr>
          <p:cNvCxnSpPr>
            <a:stCxn id="3" idx="3"/>
            <a:endCxn id="5" idx="1"/>
          </p:cNvCxnSpPr>
          <p:nvPr/>
        </p:nvCxnSpPr>
        <p:spPr>
          <a:xfrm>
            <a:off x="2900242" y="2660685"/>
            <a:ext cx="206885" cy="0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2F0932E7-06F7-55A8-169C-5FD03FC7987A}"/>
              </a:ext>
            </a:extLst>
          </p:cNvPr>
          <p:cNvCxnSpPr>
            <a:stCxn id="5" idx="3"/>
            <a:endCxn id="6" idx="1"/>
          </p:cNvCxnSpPr>
          <p:nvPr/>
        </p:nvCxnSpPr>
        <p:spPr>
          <a:xfrm flipV="1">
            <a:off x="4440195" y="2660684"/>
            <a:ext cx="206886" cy="1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EE8F9CE7-EC80-2460-00BA-E0F9921CEFD5}"/>
              </a:ext>
            </a:extLst>
          </p:cNvPr>
          <p:cNvCxnSpPr>
            <a:cxnSpLocks/>
            <a:stCxn id="4" idx="0"/>
            <a:endCxn id="5" idx="2"/>
          </p:cNvCxnSpPr>
          <p:nvPr/>
        </p:nvCxnSpPr>
        <p:spPr>
          <a:xfrm flipV="1">
            <a:off x="3773661" y="2878485"/>
            <a:ext cx="0" cy="1178823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D0CDA0D3-DF3C-E6C4-2101-D56AE42A53E2}"/>
              </a:ext>
            </a:extLst>
          </p:cNvPr>
          <p:cNvCxnSpPr>
            <a:stCxn id="6" idx="0"/>
            <a:endCxn id="10" idx="2"/>
          </p:cNvCxnSpPr>
          <p:nvPr/>
        </p:nvCxnSpPr>
        <p:spPr>
          <a:xfrm flipH="1" flipV="1">
            <a:off x="5313614" y="2054561"/>
            <a:ext cx="1" cy="388322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4162C6B3-7EC1-E76B-1176-EE3ED7F1CFD2}"/>
              </a:ext>
            </a:extLst>
          </p:cNvPr>
          <p:cNvCxnSpPr>
            <a:cxnSpLocks/>
            <a:stCxn id="8" idx="0"/>
            <a:endCxn id="9" idx="2"/>
          </p:cNvCxnSpPr>
          <p:nvPr/>
        </p:nvCxnSpPr>
        <p:spPr>
          <a:xfrm flipV="1">
            <a:off x="6832656" y="2878485"/>
            <a:ext cx="1" cy="1178823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A5D441B1-6BA3-C605-1058-94BB7E593563}"/>
              </a:ext>
            </a:extLst>
          </p:cNvPr>
          <p:cNvCxnSpPr>
            <a:stCxn id="9" idx="0"/>
            <a:endCxn id="11" idx="2"/>
          </p:cNvCxnSpPr>
          <p:nvPr/>
        </p:nvCxnSpPr>
        <p:spPr>
          <a:xfrm flipV="1">
            <a:off x="6832657" y="2054562"/>
            <a:ext cx="0" cy="388322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11EF3ECA-6CEC-FB89-973E-29C48215F1EA}"/>
              </a:ext>
            </a:extLst>
          </p:cNvPr>
          <p:cNvCxnSpPr>
            <a:cxnSpLocks/>
            <a:stCxn id="11" idx="3"/>
            <a:endCxn id="12" idx="0"/>
          </p:cNvCxnSpPr>
          <p:nvPr/>
        </p:nvCxnSpPr>
        <p:spPr>
          <a:xfrm>
            <a:off x="7499191" y="1836762"/>
            <a:ext cx="850530" cy="1430044"/>
          </a:xfrm>
          <a:prstGeom prst="bentConnector2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8C64358-B772-5D5A-53E3-858EBEAFDF37}"/>
              </a:ext>
            </a:extLst>
          </p:cNvPr>
          <p:cNvSpPr/>
          <p:nvPr/>
        </p:nvSpPr>
        <p:spPr>
          <a:xfrm>
            <a:off x="54248" y="1520061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締結先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09B86799-CBB6-EC9A-3531-B35486262DF1}"/>
              </a:ext>
            </a:extLst>
          </p:cNvPr>
          <p:cNvSpPr/>
          <p:nvPr/>
        </p:nvSpPr>
        <p:spPr>
          <a:xfrm>
            <a:off x="48132" y="2327950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起案者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84CD39CD-731D-9F40-AEF1-A459F9DF567F}"/>
              </a:ext>
            </a:extLst>
          </p:cNvPr>
          <p:cNvSpPr/>
          <p:nvPr/>
        </p:nvSpPr>
        <p:spPr>
          <a:xfrm>
            <a:off x="48132" y="3133942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法務部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C69AAEE1-863F-CD81-614E-8CAAF67AA43B}"/>
              </a:ext>
            </a:extLst>
          </p:cNvPr>
          <p:cNvSpPr/>
          <p:nvPr/>
        </p:nvSpPr>
        <p:spPr>
          <a:xfrm>
            <a:off x="48132" y="3932235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代表者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51619A3C-CE41-6815-4BAA-43343C8474AE}"/>
              </a:ext>
            </a:extLst>
          </p:cNvPr>
          <p:cNvSpPr/>
          <p:nvPr/>
        </p:nvSpPr>
        <p:spPr>
          <a:xfrm>
            <a:off x="4647080" y="3266805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チェック</a:t>
            </a: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B570BB5B-3DED-8EFF-F932-4961A5AB9917}"/>
              </a:ext>
            </a:extLst>
          </p:cNvPr>
          <p:cNvCxnSpPr/>
          <p:nvPr/>
        </p:nvCxnSpPr>
        <p:spPr>
          <a:xfrm flipH="1" flipV="1">
            <a:off x="5313613" y="2878484"/>
            <a:ext cx="1" cy="388322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コネクタ: カギ線 23">
            <a:extLst>
              <a:ext uri="{FF2B5EF4-FFF2-40B4-BE49-F238E27FC236}">
                <a16:creationId xmlns:a16="http://schemas.microsoft.com/office/drawing/2014/main" id="{5B24990A-4F8C-87FC-B391-106C3EBEB30C}"/>
              </a:ext>
            </a:extLst>
          </p:cNvPr>
          <p:cNvCxnSpPr>
            <a:cxnSpLocks/>
            <a:stCxn id="19" idx="2"/>
          </p:cNvCxnSpPr>
          <p:nvPr/>
        </p:nvCxnSpPr>
        <p:spPr>
          <a:xfrm rot="16200000" flipH="1">
            <a:off x="5439767" y="3576253"/>
            <a:ext cx="572702" cy="825008"/>
          </a:xfrm>
          <a:prstGeom prst="bentConnector2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736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D06A0CD-B528-0312-2ABA-706447CB7F4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sp>
        <p:nvSpPr>
          <p:cNvPr id="3" name="Google Shape;110;p15">
            <a:extLst>
              <a:ext uri="{FF2B5EF4-FFF2-40B4-BE49-F238E27FC236}">
                <a16:creationId xmlns:a16="http://schemas.microsoft.com/office/drawing/2014/main" id="{AF6991B3-D473-DA68-CE68-416D8952405D}"/>
              </a:ext>
            </a:extLst>
          </p:cNvPr>
          <p:cNvSpPr txBox="1">
            <a:spLocks/>
          </p:cNvSpPr>
          <p:nvPr/>
        </p:nvSpPr>
        <p:spPr>
          <a:xfrm>
            <a:off x="2130479" y="1561092"/>
            <a:ext cx="488304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ja-JP" sz="3200" dirty="0">
                <a:latin typeface="Quattrocento Sans"/>
                <a:ea typeface="Quattrocento Sans"/>
                <a:cs typeface="Quattrocento Sans"/>
                <a:sym typeface="Quattrocento Sans"/>
              </a:rPr>
              <a:t>Great Sign</a:t>
            </a:r>
            <a:r>
              <a:rPr lang="ja-JP" altLang="en-US" sz="3200" dirty="0">
                <a:latin typeface="Quattrocento Sans"/>
                <a:ea typeface="Quattrocento Sans"/>
                <a:cs typeface="Quattrocento Sans"/>
                <a:sym typeface="Quattrocento Sans"/>
              </a:rPr>
              <a:t>で締結する場合</a:t>
            </a:r>
            <a:endParaRPr lang="en-US" altLang="ja-JP" sz="3200"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val="3123653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1A91C47-98A1-FAF9-A229-A85317825821}"/>
              </a:ext>
            </a:extLst>
          </p:cNvPr>
          <p:cNvSpPr/>
          <p:nvPr/>
        </p:nvSpPr>
        <p:spPr>
          <a:xfrm>
            <a:off x="1498396" y="3932235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97919D1-6975-4CF0-DEC5-B1842DCD4177}"/>
              </a:ext>
            </a:extLst>
          </p:cNvPr>
          <p:cNvSpPr/>
          <p:nvPr/>
        </p:nvSpPr>
        <p:spPr>
          <a:xfrm>
            <a:off x="1480303" y="313394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715A63C-87F9-C64B-0E1F-322FF32C3534}"/>
              </a:ext>
            </a:extLst>
          </p:cNvPr>
          <p:cNvSpPr/>
          <p:nvPr/>
        </p:nvSpPr>
        <p:spPr>
          <a:xfrm>
            <a:off x="1480303" y="2332268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CAABE32-82D1-3CD6-7E53-15256AE9D3C4}"/>
              </a:ext>
            </a:extLst>
          </p:cNvPr>
          <p:cNvSpPr/>
          <p:nvPr/>
        </p:nvSpPr>
        <p:spPr>
          <a:xfrm>
            <a:off x="1480303" y="1517982"/>
            <a:ext cx="7611623" cy="66546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Google Shape;124;p17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ja-JP" altLang="en-US" dirty="0">
                <a:latin typeface="Quattrocento Sans"/>
                <a:ea typeface="Quattrocento Sans"/>
                <a:cs typeface="Quattrocento Sans"/>
                <a:sym typeface="Quattrocento Sans"/>
              </a:rPr>
              <a:t>フロー①</a:t>
            </a:r>
            <a:endParaRPr dirty="0">
              <a:highlight>
                <a:schemeClr val="accent1"/>
              </a:highlight>
            </a:endParaRPr>
          </a:p>
        </p:txBody>
      </p:sp>
      <p:grpSp>
        <p:nvGrpSpPr>
          <p:cNvPr id="126" name="Google Shape;126;p17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127" name="Google Shape;127;p17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1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CEAE538-A216-A035-A83D-07D799D8220E}"/>
              </a:ext>
            </a:extLst>
          </p:cNvPr>
          <p:cNvSpPr/>
          <p:nvPr/>
        </p:nvSpPr>
        <p:spPr>
          <a:xfrm>
            <a:off x="1567174" y="244288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契約書稟議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F8D1EDA-B879-C069-45DF-EF8CAA0AC6F9}"/>
              </a:ext>
            </a:extLst>
          </p:cNvPr>
          <p:cNvSpPr/>
          <p:nvPr/>
        </p:nvSpPr>
        <p:spPr>
          <a:xfrm>
            <a:off x="1567174" y="4057308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承認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E2B0557-C9FC-6163-EBB8-A43566BC8C0D}"/>
              </a:ext>
            </a:extLst>
          </p:cNvPr>
          <p:cNvSpPr/>
          <p:nvPr/>
        </p:nvSpPr>
        <p:spPr>
          <a:xfrm>
            <a:off x="3107127" y="2442884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作成依頼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241D551-9FA2-AF07-CC85-92F8F9023C3A}"/>
              </a:ext>
            </a:extLst>
          </p:cNvPr>
          <p:cNvSpPr/>
          <p:nvPr/>
        </p:nvSpPr>
        <p:spPr>
          <a:xfrm>
            <a:off x="6166123" y="3266805"/>
            <a:ext cx="1333068" cy="435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契約書送信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3DA2D46-92AE-CD9C-F1E7-0AC00761EC84}"/>
              </a:ext>
            </a:extLst>
          </p:cNvPr>
          <p:cNvSpPr/>
          <p:nvPr/>
        </p:nvSpPr>
        <p:spPr>
          <a:xfrm>
            <a:off x="4647080" y="1618960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チェック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FBEDDE30-87FA-4BC4-1CE2-55CD31C9A54E}"/>
              </a:ext>
            </a:extLst>
          </p:cNvPr>
          <p:cNvSpPr/>
          <p:nvPr/>
        </p:nvSpPr>
        <p:spPr>
          <a:xfrm>
            <a:off x="6166123" y="1618961"/>
            <a:ext cx="1333068" cy="435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契約書署名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27DBFC49-3BE9-C8F4-B838-AD116DA69A16}"/>
              </a:ext>
            </a:extLst>
          </p:cNvPr>
          <p:cNvSpPr/>
          <p:nvPr/>
        </p:nvSpPr>
        <p:spPr>
          <a:xfrm>
            <a:off x="7683187" y="3266806"/>
            <a:ext cx="1333068" cy="435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契約書保管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8E065939-D955-4211-2BD1-72E3F5BB1E2D}"/>
              </a:ext>
            </a:extLst>
          </p:cNvPr>
          <p:cNvCxnSpPr>
            <a:stCxn id="3" idx="3"/>
            <a:endCxn id="5" idx="1"/>
          </p:cNvCxnSpPr>
          <p:nvPr/>
        </p:nvCxnSpPr>
        <p:spPr>
          <a:xfrm>
            <a:off x="2900242" y="2660685"/>
            <a:ext cx="206885" cy="0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9FF6E3D2-EF72-2306-96D6-0EF83A2C65D8}"/>
              </a:ext>
            </a:extLst>
          </p:cNvPr>
          <p:cNvCxnSpPr>
            <a:cxnSpLocks/>
          </p:cNvCxnSpPr>
          <p:nvPr/>
        </p:nvCxnSpPr>
        <p:spPr>
          <a:xfrm>
            <a:off x="2233708" y="2877263"/>
            <a:ext cx="0" cy="1178824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4162C6B3-7EC1-E76B-1176-EE3ED7F1CFD2}"/>
              </a:ext>
            </a:extLst>
          </p:cNvPr>
          <p:cNvCxnSpPr>
            <a:cxnSpLocks/>
            <a:stCxn id="8" idx="0"/>
            <a:endCxn id="11" idx="2"/>
          </p:cNvCxnSpPr>
          <p:nvPr/>
        </p:nvCxnSpPr>
        <p:spPr>
          <a:xfrm flipV="1">
            <a:off x="6832657" y="2054562"/>
            <a:ext cx="0" cy="1212243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11EF3ECA-6CEC-FB89-973E-29C48215F1EA}"/>
              </a:ext>
            </a:extLst>
          </p:cNvPr>
          <p:cNvCxnSpPr>
            <a:cxnSpLocks/>
            <a:stCxn id="11" idx="3"/>
            <a:endCxn id="12" idx="0"/>
          </p:cNvCxnSpPr>
          <p:nvPr/>
        </p:nvCxnSpPr>
        <p:spPr>
          <a:xfrm>
            <a:off x="7499191" y="1836762"/>
            <a:ext cx="850530" cy="1430044"/>
          </a:xfrm>
          <a:prstGeom prst="bentConnector2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8C64358-B772-5D5A-53E3-858EBEAFDF37}"/>
              </a:ext>
            </a:extLst>
          </p:cNvPr>
          <p:cNvSpPr/>
          <p:nvPr/>
        </p:nvSpPr>
        <p:spPr>
          <a:xfrm>
            <a:off x="54248" y="1520061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締結先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09B86799-CBB6-EC9A-3531-B35486262DF1}"/>
              </a:ext>
            </a:extLst>
          </p:cNvPr>
          <p:cNvSpPr/>
          <p:nvPr/>
        </p:nvSpPr>
        <p:spPr>
          <a:xfrm>
            <a:off x="48132" y="2327950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起案者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84CD39CD-731D-9F40-AEF1-A459F9DF567F}"/>
              </a:ext>
            </a:extLst>
          </p:cNvPr>
          <p:cNvSpPr/>
          <p:nvPr/>
        </p:nvSpPr>
        <p:spPr>
          <a:xfrm>
            <a:off x="48132" y="3133942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法務部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C69AAEE1-863F-CD81-614E-8CAAF67AA43B}"/>
              </a:ext>
            </a:extLst>
          </p:cNvPr>
          <p:cNvSpPr/>
          <p:nvPr/>
        </p:nvSpPr>
        <p:spPr>
          <a:xfrm>
            <a:off x="48132" y="3932235"/>
            <a:ext cx="1333068" cy="66546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代表者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17F9FEF9-5F11-6E8B-7315-94D031D63BB4}"/>
              </a:ext>
            </a:extLst>
          </p:cNvPr>
          <p:cNvSpPr/>
          <p:nvPr/>
        </p:nvSpPr>
        <p:spPr>
          <a:xfrm>
            <a:off x="3107127" y="3273303"/>
            <a:ext cx="1333068" cy="4356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契約書作成</a:t>
            </a: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B32CEF85-3B13-AC11-D499-2E2DF747C2A0}"/>
              </a:ext>
            </a:extLst>
          </p:cNvPr>
          <p:cNvCxnSpPr>
            <a:cxnSpLocks/>
            <a:stCxn id="5" idx="2"/>
            <a:endCxn id="2" idx="0"/>
          </p:cNvCxnSpPr>
          <p:nvPr/>
        </p:nvCxnSpPr>
        <p:spPr>
          <a:xfrm>
            <a:off x="3773661" y="2878485"/>
            <a:ext cx="0" cy="394818"/>
          </a:xfrm>
          <a:prstGeom prst="straightConnector1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コネクタ: カギ線 17">
            <a:extLst>
              <a:ext uri="{FF2B5EF4-FFF2-40B4-BE49-F238E27FC236}">
                <a16:creationId xmlns:a16="http://schemas.microsoft.com/office/drawing/2014/main" id="{E2FECD9D-0E3F-FEC8-F181-70FC634212D4}"/>
              </a:ext>
            </a:extLst>
          </p:cNvPr>
          <p:cNvCxnSpPr>
            <a:cxnSpLocks/>
            <a:stCxn id="2" idx="3"/>
          </p:cNvCxnSpPr>
          <p:nvPr/>
        </p:nvCxnSpPr>
        <p:spPr>
          <a:xfrm flipV="1">
            <a:off x="4440195" y="2054561"/>
            <a:ext cx="541708" cy="1436543"/>
          </a:xfrm>
          <a:prstGeom prst="bentConnector2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コネクタ: カギ線 20">
            <a:extLst>
              <a:ext uri="{FF2B5EF4-FFF2-40B4-BE49-F238E27FC236}">
                <a16:creationId xmlns:a16="http://schemas.microsoft.com/office/drawing/2014/main" id="{A5B6190F-1084-D83C-48C2-8E4B586250AF}"/>
              </a:ext>
            </a:extLst>
          </p:cNvPr>
          <p:cNvCxnSpPr>
            <a:cxnSpLocks/>
          </p:cNvCxnSpPr>
          <p:nvPr/>
        </p:nvCxnSpPr>
        <p:spPr>
          <a:xfrm rot="16200000" flipH="1">
            <a:off x="5145258" y="2474020"/>
            <a:ext cx="1430045" cy="604121"/>
          </a:xfrm>
          <a:prstGeom prst="bentConnector2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097281"/>
      </p:ext>
    </p:extLst>
  </p:cSld>
  <p:clrMapOvr>
    <a:masterClrMapping/>
  </p:clrMapOvr>
</p:sld>
</file>

<file path=ppt/theme/theme1.xml><?xml version="1.0" encoding="utf-8"?>
<a:theme xmlns:a="http://schemas.openxmlformats.org/drawingml/2006/main" name="Viola template">
  <a:themeElements>
    <a:clrScheme name="Custom 347">
      <a:dk1>
        <a:srgbClr val="000000"/>
      </a:dk1>
      <a:lt1>
        <a:srgbClr val="FFFFFF"/>
      </a:lt1>
      <a:dk2>
        <a:srgbClr val="8A8682"/>
      </a:dk2>
      <a:lt2>
        <a:srgbClr val="F0EEE9"/>
      </a:lt2>
      <a:accent1>
        <a:srgbClr val="FFCD00"/>
      </a:accent1>
      <a:accent2>
        <a:srgbClr val="F6921D"/>
      </a:accent2>
      <a:accent3>
        <a:srgbClr val="A7693A"/>
      </a:accent3>
      <a:accent4>
        <a:srgbClr val="D8D6D2"/>
      </a:accent4>
      <a:accent5>
        <a:srgbClr val="979593"/>
      </a:accent5>
      <a:accent6>
        <a:srgbClr val="6F6868"/>
      </a:accent6>
      <a:hlink>
        <a:srgbClr val="0000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</TotalTime>
  <Words>607</Words>
  <Application>Microsoft Office PowerPoint</Application>
  <PresentationFormat>画面に合わせる (16:9)</PresentationFormat>
  <Paragraphs>195</Paragraphs>
  <Slides>22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7" baseType="lpstr">
      <vt:lpstr>Lora</vt:lpstr>
      <vt:lpstr>ＭＳ Ｐゴシック</vt:lpstr>
      <vt:lpstr>Arial</vt:lpstr>
      <vt:lpstr>Quattrocento Sans</vt:lpstr>
      <vt:lpstr>Viola template</vt:lpstr>
      <vt:lpstr>契約マニュアル</vt:lpstr>
      <vt:lpstr>流れ</vt:lpstr>
      <vt:lpstr>契約書の送信ルール</vt:lpstr>
      <vt:lpstr>契約書の締結までの流れ</vt:lpstr>
      <vt:lpstr>PowerPoint プレゼンテーション</vt:lpstr>
      <vt:lpstr>フロー①</vt:lpstr>
      <vt:lpstr>フロー②（ひな型が存在）</vt:lpstr>
      <vt:lpstr>PowerPoint プレゼンテーション</vt:lpstr>
      <vt:lpstr>フロー①</vt:lpstr>
      <vt:lpstr>フロー②（ひな型が存在）</vt:lpstr>
      <vt:lpstr>フロー③（Great Signで承認）</vt:lpstr>
      <vt:lpstr>契約書の受信ルール</vt:lpstr>
      <vt:lpstr>受取り時のフロー</vt:lpstr>
      <vt:lpstr>電子契約で受け取る場合</vt:lpstr>
      <vt:lpstr>締結後の確認ポイント</vt:lpstr>
      <vt:lpstr>契約解除ルール</vt:lpstr>
      <vt:lpstr>契約期間中の解消と管理</vt:lpstr>
      <vt:lpstr>書類管理ルール</vt:lpstr>
      <vt:lpstr>GreatSign以外での締結書類</vt:lpstr>
      <vt:lpstr>フォルダ分け</vt:lpstr>
      <vt:lpstr>アラート設定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Sign 社内マニュアル</dc:title>
  <dc:creator>高田 莉名</dc:creator>
  <cp:lastModifiedBy>高田 莉名</cp:lastModifiedBy>
  <cp:revision>6</cp:revision>
  <dcterms:modified xsi:type="dcterms:W3CDTF">2024-05-02T04:22:29Z</dcterms:modified>
</cp:coreProperties>
</file>